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42" r:id="rId5"/>
    <p:sldMasterId id="2147483743" r:id="rId6"/>
    <p:sldMasterId id="2147483744" r:id="rId7"/>
    <p:sldMasterId id="2147483745"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Lst>
  <p:sldSz cy="5143500" cx="9144000"/>
  <p:notesSz cx="6858000" cy="9144000"/>
  <p:embeddedFontLst>
    <p:embeddedFont>
      <p:font typeface="Proxima Nova"/>
      <p:regular r:id="rId20"/>
      <p:bold r:id="rId21"/>
      <p:italic r:id="rId22"/>
      <p:boldItalic r:id="rId23"/>
    </p:embeddedFont>
    <p:embeddedFont>
      <p:font typeface="Nunito"/>
      <p:regular r:id="rId24"/>
      <p:bold r:id="rId25"/>
      <p:italic r:id="rId26"/>
      <p:boldItalic r:id="rId27"/>
    </p:embeddedFont>
    <p:embeddedFont>
      <p:font typeface="Outfit ExtraBold"/>
      <p:bold r:id="rId28"/>
    </p:embeddedFont>
    <p:embeddedFont>
      <p:font typeface="Poppins Light"/>
      <p:regular r:id="rId29"/>
      <p:bold r:id="rId30"/>
      <p:italic r:id="rId31"/>
      <p:boldItalic r:id="rId32"/>
    </p:embeddedFont>
    <p:embeddedFont>
      <p:font typeface="Outfit SemiBold"/>
      <p:regular r:id="rId33"/>
      <p:bold r:id="rId34"/>
    </p:embeddedFont>
    <p:embeddedFont>
      <p:font typeface="Poppins"/>
      <p:regular r:id="rId35"/>
      <p:bold r:id="rId36"/>
      <p:italic r:id="rId37"/>
      <p:boldItalic r:id="rId38"/>
    </p:embeddedFont>
    <p:embeddedFont>
      <p:font typeface="Outfit Light"/>
      <p:regular r:id="rId39"/>
      <p:bold r:id="rId40"/>
    </p:embeddedFont>
    <p:embeddedFont>
      <p:font typeface="Outfit"/>
      <p:regular r:id="rId41"/>
      <p:bold r:id="rId42"/>
    </p:embeddedFont>
    <p:embeddedFont>
      <p:font typeface="Zilla Slab Medium"/>
      <p:bold r:id="rId43"/>
    </p:embeddedFont>
    <p:embeddedFont>
      <p:font typeface="Sora ExtraBold"/>
      <p:bold r:id="rId44"/>
    </p:embeddedFont>
    <p:embeddedFont>
      <p:font typeface="Outfit Medium"/>
      <p:regular r:id="rId45"/>
      <p:bold r:id="rId46"/>
    </p:embeddedFont>
    <p:embeddedFont>
      <p:font typeface="Zilla Slab"/>
      <p:regular r:id="rId47"/>
      <p:bold r:id="rId48"/>
      <p: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21C5DE9-5683-4F0D-A084-B5A2DE7A295B}">
  <a:tblStyle styleId="{621C5DE9-5683-4F0D-A084-B5A2DE7A295B}" styleName="Table_0">
    <a:wholeTbl>
      <a:tcTxStyle b="off" i="off">
        <a:font>
          <a:latin typeface="Poppins Regular"/>
          <a:ea typeface="Poppins Regular"/>
          <a:cs typeface="Poppins Regular"/>
        </a:font>
        <a:srgbClr val="000000"/>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solidFill>
        </a:fill>
      </a:tcStyle>
    </a:wholeTbl>
    <a:band1H>
      <a:tcTxStyle b="off" i="off"/>
    </a:band1H>
    <a:band2H>
      <a:tcTxStyle b="off" i="off"/>
      <a:tcStyle>
        <a:fill>
          <a:solidFill>
            <a:srgbClr val="E3E5E8"/>
          </a:solidFill>
        </a:fill>
      </a:tcStyle>
    </a:band2H>
    <a:band1V>
      <a:tcTxStyle b="off" i="off"/>
    </a:band1V>
    <a:band2V>
      <a:tcTxStyle b="off" i="off"/>
    </a:band2V>
    <a:lastCol>
      <a:tcTxStyle b="off" i="off"/>
    </a:lastCol>
    <a:firstCol>
      <a:tcTxStyle b="on" i="off">
        <a:font>
          <a:latin typeface="Poppins Bold"/>
          <a:ea typeface="Poppins Bold"/>
          <a:cs typeface="Poppins Bold"/>
        </a:font>
        <a:srgbClr val="FFFFFF"/>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0076B9"/>
          </a:solidFill>
        </a:fill>
      </a:tcStyle>
    </a:firstCol>
    <a:lastRow>
      <a:tcTxStyle b="off" i="off">
        <a:font>
          <a:latin typeface="Poppins Regular"/>
          <a:ea typeface="Poppins Regular"/>
          <a:cs typeface="Poppins Regular"/>
        </a:font>
        <a:srgbClr val="000000"/>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12700">
              <a:solidFill>
                <a:srgbClr val="3797C6"/>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solidFill>
        </a:fill>
      </a:tcStyle>
    </a:lastRow>
    <a:seCell>
      <a:tcTxStyle b="off" i="off"/>
    </a:seCell>
    <a:swCell>
      <a:tcTxStyle b="off" i="off"/>
    </a:swCell>
    <a:firstRow>
      <a:tcTxStyle b="on" i="off">
        <a:font>
          <a:latin typeface="Poppins Bold"/>
          <a:ea typeface="Poppins Bold"/>
          <a:cs typeface="Poppins Bold"/>
        </a:font>
        <a:srgbClr val="FFFFFF"/>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004C7F"/>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notesMaster" Target="notesMasters/notes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font" Target="fonts/ProximaNova-regular.fntdata"/><Relationship Id="rId21" Type="http://schemas.openxmlformats.org/officeDocument/2006/relationships/font" Target="fonts/ProximaNova-bold.fntdata"/><Relationship Id="rId22" Type="http://schemas.openxmlformats.org/officeDocument/2006/relationships/font" Target="fonts/ProximaNova-italic.fntdata"/><Relationship Id="rId23" Type="http://schemas.openxmlformats.org/officeDocument/2006/relationships/font" Target="fonts/ProximaNova-boldItalic.fntdata"/><Relationship Id="rId24" Type="http://schemas.openxmlformats.org/officeDocument/2006/relationships/font" Target="fonts/Nunito-regular.fntdata"/><Relationship Id="rId25" Type="http://schemas.openxmlformats.org/officeDocument/2006/relationships/font" Target="fonts/Nunito-bold.fntdata"/><Relationship Id="rId26" Type="http://schemas.openxmlformats.org/officeDocument/2006/relationships/font" Target="fonts/Nunito-italic.fntdata"/><Relationship Id="rId27" Type="http://schemas.openxmlformats.org/officeDocument/2006/relationships/font" Target="fonts/Nunito-boldItalic.fntdata"/><Relationship Id="rId28" Type="http://schemas.openxmlformats.org/officeDocument/2006/relationships/font" Target="fonts/OutfitExtraBold-bold.fntdata"/><Relationship Id="rId29" Type="http://schemas.openxmlformats.org/officeDocument/2006/relationships/font" Target="fonts/PoppinsLight-regular.fntdata"/><Relationship Id="rId30" Type="http://schemas.openxmlformats.org/officeDocument/2006/relationships/font" Target="fonts/PoppinsLight-bold.fntdata"/><Relationship Id="rId31" Type="http://schemas.openxmlformats.org/officeDocument/2006/relationships/font" Target="fonts/PoppinsLight-italic.fntdata"/><Relationship Id="rId32" Type="http://schemas.openxmlformats.org/officeDocument/2006/relationships/font" Target="fonts/PoppinsLight-boldItalic.fntdata"/><Relationship Id="rId33" Type="http://schemas.openxmlformats.org/officeDocument/2006/relationships/font" Target="fonts/OutfitSemiBold-regular.fntdata"/><Relationship Id="rId34" Type="http://schemas.openxmlformats.org/officeDocument/2006/relationships/font" Target="fonts/OutfitSemiBold-bold.fntdata"/><Relationship Id="rId35" Type="http://schemas.openxmlformats.org/officeDocument/2006/relationships/font" Target="fonts/Poppins-regular.fntdata"/><Relationship Id="rId36" Type="http://schemas.openxmlformats.org/officeDocument/2006/relationships/font" Target="fonts/Poppins-bold.fntdata"/><Relationship Id="rId37" Type="http://schemas.openxmlformats.org/officeDocument/2006/relationships/font" Target="fonts/Poppins-italic.fntdata"/><Relationship Id="rId38" Type="http://schemas.openxmlformats.org/officeDocument/2006/relationships/font" Target="fonts/Poppins-boldItalic.fntdata"/><Relationship Id="rId39" Type="http://schemas.openxmlformats.org/officeDocument/2006/relationships/font" Target="fonts/OutfitLight-regular.fntdata"/><Relationship Id="rId40" Type="http://schemas.openxmlformats.org/officeDocument/2006/relationships/font" Target="fonts/OutfitLight-bold.fntdata"/><Relationship Id="rId41" Type="http://schemas.openxmlformats.org/officeDocument/2006/relationships/font" Target="fonts/Outfit-regular.fntdata"/><Relationship Id="rId42" Type="http://schemas.openxmlformats.org/officeDocument/2006/relationships/font" Target="fonts/Outfit-bold.fntdata"/><Relationship Id="rId43" Type="http://schemas.openxmlformats.org/officeDocument/2006/relationships/font" Target="fonts/ZillaSlabMedium-bold.fntdata"/><Relationship Id="rId44" Type="http://schemas.openxmlformats.org/officeDocument/2006/relationships/font" Target="fonts/SoraExtraBold-bold.fntdata"/><Relationship Id="rId45" Type="http://schemas.openxmlformats.org/officeDocument/2006/relationships/font" Target="fonts/OutfitMedium-regular.fntdata"/><Relationship Id="rId46" Type="http://schemas.openxmlformats.org/officeDocument/2006/relationships/font" Target="fonts/OutfitMedium-bold.fntdata"/><Relationship Id="rId47" Type="http://schemas.openxmlformats.org/officeDocument/2006/relationships/font" Target="fonts/ZillaSlab-regular.fntdata"/><Relationship Id="rId48" Type="http://schemas.openxmlformats.org/officeDocument/2006/relationships/font" Target="fonts/ZillaSlab-bold.fntdata"/><Relationship Id="rId49" Type="http://schemas.openxmlformats.org/officeDocument/2006/relationships/font" Target="fonts/ZillaSlab-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b1db169c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b1db169c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2b2edaed4cb_0_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737" name="Google Shape;737;g2b2edaed4cb_0_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b1db169c5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r>
              <a:t>Recapitulação rápida do webinar anterior sobre o poder dos registros e credenciais pelo Dr. Pramod Varma. A santa trindade que forma a base de uma economia digital inclusiva. E se eu pudesse provar quem sou e levar o que tenho comigo, onde quer que precise - isso me permitiria transacionar sem problemas. Já vimos como o dinheiro hoje em dia não precisa ser carregado na forma de notas impressas, mas podemos simplesmente pagar usando os meios digitais disponíveis para nós.</a:t>
            </a:r>
          </a:p>
          <a:p/>
          <a:p>
            <a:r>
              <a:t>Quem Sou Eu - parece óbvio que identidades digitais são para pessoas - elas também são para organizações e coisas. Por exemplo, temos IDs de empresas, número de registro de veículos, assim como IDs profissionais, IDs de estudante, e assim por diante para indivíduos.</a:t>
            </a:r>
          </a:p>
          <a:p/>
          <a:p>
            <a:r>
              <a:t>O que Tenho - são essencialmente ativos e credenciais que possuo. Isso novamente parece óbvio para indivíduos que têm ativos como dinheiro, certificados, registros de propriedade, credenciais, tokens, vales. Ativos digitais no contexto de organizações poderiam ser um certificado de crédito de carbono, conformidade com normas do setor, uma escola ou hospital afiliado ao governo, etc., e para coisas, tome como exemplo um carro que possui um certificado de liberação de poluição ou a classificação de energia de um aparelho elétrico.</a:t>
            </a:r>
          </a:p>
          <a:p/>
          <a:p>
            <a:r>
              <a:t>E quando podemos compartilhar e confiar facilmente na identidade e seus ativos - podemos desbloquear tantas transações com alta confiança e baixo custo.</a:t>
            </a:r>
          </a:p>
        </p:txBody>
      </p:sp>
      <p:sp>
        <p:nvSpPr>
          <p:cNvPr id="590" name="Google Shape;590;g2b1db169c5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b1db169c50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b1db169c50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b1db169c5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2b1db169c5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666c2e63ad_0_746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70" name="Google Shape;670;g2666c2e63ad_0_74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666c2e63ad_0_5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666c2e63ad_0_5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666c2e63ad_0_7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2666c2e63ad_0_7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2b7b57ca670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2b7b57ca670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2b7b57ca670_7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2b7b57ca670_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plit 02">
  <p:cSld name="CUSTOM_2_3">
    <p:spTree>
      <p:nvGrpSpPr>
        <p:cNvPr id="50" name="Shape 50"/>
        <p:cNvGrpSpPr/>
        <p:nvPr/>
      </p:nvGrpSpPr>
      <p:grpSpPr>
        <a:xfrm>
          <a:off x="0" y="0"/>
          <a:ext cx="0" cy="0"/>
          <a:chOff x="0" y="0"/>
          <a:chExt cx="0" cy="0"/>
        </a:xfrm>
      </p:grpSpPr>
      <p:sp>
        <p:nvSpPr>
          <p:cNvPr id="51" name="Google Shape;51;p13"/>
          <p:cNvSpPr/>
          <p:nvPr/>
        </p:nvSpPr>
        <p:spPr>
          <a:xfrm>
            <a:off x="0" y="0"/>
            <a:ext cx="4713300" cy="51435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EAB5"/>
              </a:solidFill>
            </a:endParaRPr>
          </a:p>
        </p:txBody>
      </p:sp>
      <p:sp>
        <p:nvSpPr>
          <p:cNvPr id="52" name="Google Shape;52;p13"/>
          <p:cNvSpPr txBox="1"/>
          <p:nvPr>
            <p:ph type="title"/>
          </p:nvPr>
        </p:nvSpPr>
        <p:spPr>
          <a:xfrm>
            <a:off x="5178050" y="916325"/>
            <a:ext cx="3393300" cy="1141200"/>
          </a:xfrm>
          <a:prstGeom prst="rect">
            <a:avLst/>
          </a:prstGeom>
        </p:spPr>
        <p:txBody>
          <a:bodyPr anchorCtr="0" anchor="t" bIns="91425" lIns="91425" spcFirstLastPara="1" rIns="91425" wrap="square" tIns="91425">
            <a:normAutofit/>
          </a:bodyPr>
          <a:lstStyle>
            <a:lvl1pPr lvl="0" rtl="0">
              <a:spcBef>
                <a:spcPts val="0"/>
              </a:spcBef>
              <a:spcAft>
                <a:spcPts val="0"/>
              </a:spcAft>
              <a:buSzPts val="2000"/>
              <a:buFont typeface="Outfit"/>
              <a:buNone/>
              <a:defRPr b="1" sz="2000">
                <a:latin typeface="Outfit"/>
                <a:ea typeface="Outfit"/>
                <a:cs typeface="Outfit"/>
                <a:sym typeface="Outfit"/>
              </a:defRPr>
            </a:lvl1pPr>
            <a:lvl2pPr lvl="1" rtl="0">
              <a:spcBef>
                <a:spcPts val="0"/>
              </a:spcBef>
              <a:spcAft>
                <a:spcPts val="0"/>
              </a:spcAft>
              <a:buSzPts val="2000"/>
              <a:buFont typeface="Outfit"/>
              <a:buNone/>
              <a:defRPr b="1" sz="2000">
                <a:latin typeface="Outfit"/>
                <a:ea typeface="Outfit"/>
                <a:cs typeface="Outfit"/>
                <a:sym typeface="Outfit"/>
              </a:defRPr>
            </a:lvl2pPr>
            <a:lvl3pPr lvl="2" rtl="0">
              <a:spcBef>
                <a:spcPts val="0"/>
              </a:spcBef>
              <a:spcAft>
                <a:spcPts val="0"/>
              </a:spcAft>
              <a:buSzPts val="2000"/>
              <a:buFont typeface="Outfit"/>
              <a:buNone/>
              <a:defRPr b="1" sz="2000">
                <a:latin typeface="Outfit"/>
                <a:ea typeface="Outfit"/>
                <a:cs typeface="Outfit"/>
                <a:sym typeface="Outfit"/>
              </a:defRPr>
            </a:lvl3pPr>
            <a:lvl4pPr lvl="3" rtl="0">
              <a:spcBef>
                <a:spcPts val="0"/>
              </a:spcBef>
              <a:spcAft>
                <a:spcPts val="0"/>
              </a:spcAft>
              <a:buSzPts val="2000"/>
              <a:buFont typeface="Outfit"/>
              <a:buNone/>
              <a:defRPr b="1" sz="2000">
                <a:latin typeface="Outfit"/>
                <a:ea typeface="Outfit"/>
                <a:cs typeface="Outfit"/>
                <a:sym typeface="Outfit"/>
              </a:defRPr>
            </a:lvl4pPr>
            <a:lvl5pPr lvl="4" rtl="0">
              <a:spcBef>
                <a:spcPts val="0"/>
              </a:spcBef>
              <a:spcAft>
                <a:spcPts val="0"/>
              </a:spcAft>
              <a:buSzPts val="2000"/>
              <a:buFont typeface="Outfit"/>
              <a:buNone/>
              <a:defRPr b="1" sz="2000">
                <a:latin typeface="Outfit"/>
                <a:ea typeface="Outfit"/>
                <a:cs typeface="Outfit"/>
                <a:sym typeface="Outfit"/>
              </a:defRPr>
            </a:lvl5pPr>
            <a:lvl6pPr lvl="5" rtl="0">
              <a:spcBef>
                <a:spcPts val="0"/>
              </a:spcBef>
              <a:spcAft>
                <a:spcPts val="0"/>
              </a:spcAft>
              <a:buSzPts val="2000"/>
              <a:buFont typeface="Outfit"/>
              <a:buNone/>
              <a:defRPr b="1" sz="2000">
                <a:latin typeface="Outfit"/>
                <a:ea typeface="Outfit"/>
                <a:cs typeface="Outfit"/>
                <a:sym typeface="Outfit"/>
              </a:defRPr>
            </a:lvl6pPr>
            <a:lvl7pPr lvl="6" rtl="0">
              <a:spcBef>
                <a:spcPts val="0"/>
              </a:spcBef>
              <a:spcAft>
                <a:spcPts val="0"/>
              </a:spcAft>
              <a:buSzPts val="2000"/>
              <a:buFont typeface="Outfit"/>
              <a:buNone/>
              <a:defRPr b="1" sz="2000">
                <a:latin typeface="Outfit"/>
                <a:ea typeface="Outfit"/>
                <a:cs typeface="Outfit"/>
                <a:sym typeface="Outfit"/>
              </a:defRPr>
            </a:lvl7pPr>
            <a:lvl8pPr lvl="7" rtl="0">
              <a:spcBef>
                <a:spcPts val="0"/>
              </a:spcBef>
              <a:spcAft>
                <a:spcPts val="0"/>
              </a:spcAft>
              <a:buSzPts val="2000"/>
              <a:buFont typeface="Outfit"/>
              <a:buNone/>
              <a:defRPr b="1" sz="2000">
                <a:latin typeface="Outfit"/>
                <a:ea typeface="Outfit"/>
                <a:cs typeface="Outfit"/>
                <a:sym typeface="Outfit"/>
              </a:defRPr>
            </a:lvl8pPr>
            <a:lvl9pPr lvl="8" rtl="0">
              <a:spcBef>
                <a:spcPts val="0"/>
              </a:spcBef>
              <a:spcAft>
                <a:spcPts val="0"/>
              </a:spcAft>
              <a:buSzPts val="2000"/>
              <a:buFont typeface="Outfit"/>
              <a:buNone/>
              <a:defRPr b="1" sz="2000">
                <a:latin typeface="Outfit"/>
                <a:ea typeface="Outfit"/>
                <a:cs typeface="Outfit"/>
                <a:sym typeface="Outfit"/>
              </a:defRPr>
            </a:lvl9pPr>
          </a:lstStyle>
          <a:p/>
        </p:txBody>
      </p:sp>
      <p:sp>
        <p:nvSpPr>
          <p:cNvPr id="53" name="Google Shape;53;p13"/>
          <p:cNvSpPr txBox="1"/>
          <p:nvPr>
            <p:ph idx="1" type="body"/>
          </p:nvPr>
        </p:nvSpPr>
        <p:spPr>
          <a:xfrm>
            <a:off x="5178075" y="2576075"/>
            <a:ext cx="3440400" cy="22821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54" name="Google Shape;54;p1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05">
  <p:cSld name="CUSTOM_5">
    <p:spTree>
      <p:nvGrpSpPr>
        <p:cNvPr id="55" name="Shape 55"/>
        <p:cNvGrpSpPr/>
        <p:nvPr/>
      </p:nvGrpSpPr>
      <p:grpSpPr>
        <a:xfrm>
          <a:off x="0" y="0"/>
          <a:ext cx="0" cy="0"/>
          <a:chOff x="0" y="0"/>
          <a:chExt cx="0" cy="0"/>
        </a:xfrm>
      </p:grpSpPr>
      <p:pic>
        <p:nvPicPr>
          <p:cNvPr id="56" name="Google Shape;56;p14"/>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
        <p:nvSpPr>
          <p:cNvPr id="57" name="Google Shape;57;p14"/>
          <p:cNvSpPr/>
          <p:nvPr/>
        </p:nvSpPr>
        <p:spPr>
          <a:xfrm>
            <a:off x="5831034" y="1430923"/>
            <a:ext cx="2043000" cy="2043000"/>
          </a:xfrm>
          <a:prstGeom prst="ellipse">
            <a:avLst/>
          </a:prstGeom>
          <a:solidFill>
            <a:srgbClr val="FFA06B"/>
          </a:solidFill>
          <a:ln cap="flat" cmpd="sng" w="63500">
            <a:solidFill>
              <a:srgbClr val="121212"/>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58" name="Google Shape;58;p14"/>
          <p:cNvSpPr/>
          <p:nvPr/>
        </p:nvSpPr>
        <p:spPr>
          <a:xfrm>
            <a:off x="5960186" y="1560077"/>
            <a:ext cx="1784700" cy="1784700"/>
          </a:xfrm>
          <a:prstGeom prst="ellipse">
            <a:avLst/>
          </a:prstGeom>
          <a:solidFill>
            <a:srgbClr val="F3F3F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59" name="Google Shape;59;p14"/>
          <p:cNvSpPr/>
          <p:nvPr/>
        </p:nvSpPr>
        <p:spPr>
          <a:xfrm>
            <a:off x="3409794" y="1431457"/>
            <a:ext cx="2041800" cy="2041800"/>
          </a:xfrm>
          <a:prstGeom prst="roundRect">
            <a:avLst>
              <a:gd fmla="val 15000" name="adj"/>
            </a:avLst>
          </a:prstGeom>
          <a:solidFill>
            <a:srgbClr val="6564D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60" name="Google Shape;60;p14"/>
          <p:cNvSpPr/>
          <p:nvPr/>
        </p:nvSpPr>
        <p:spPr>
          <a:xfrm>
            <a:off x="998398" y="1431457"/>
            <a:ext cx="2041800" cy="2041800"/>
          </a:xfrm>
          <a:prstGeom prst="roundRect">
            <a:avLst>
              <a:gd fmla="val 15000" name="adj"/>
            </a:avLst>
          </a:prstGeom>
          <a:solidFill>
            <a:srgbClr val="F3F3F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61" name="Google Shape;61;p14"/>
          <p:cNvSpPr/>
          <p:nvPr/>
        </p:nvSpPr>
        <p:spPr>
          <a:xfrm>
            <a:off x="3434479" y="1450954"/>
            <a:ext cx="2002800" cy="2002800"/>
          </a:xfrm>
          <a:prstGeom prst="ellipse">
            <a:avLst/>
          </a:prstGeom>
          <a:solidFill>
            <a:srgbClr val="F3F3F3"/>
          </a:solidFill>
          <a:ln cap="flat" cmpd="sng" w="63500">
            <a:solidFill>
              <a:srgbClr val="121212"/>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62" name="Google Shape;62;p14"/>
          <p:cNvSpPr/>
          <p:nvPr/>
        </p:nvSpPr>
        <p:spPr>
          <a:xfrm>
            <a:off x="1017894" y="1450954"/>
            <a:ext cx="2002800" cy="2002800"/>
          </a:xfrm>
          <a:prstGeom prst="ellipse">
            <a:avLst/>
          </a:prstGeom>
          <a:solidFill>
            <a:srgbClr val="FFD66B"/>
          </a:solidFill>
          <a:ln cap="flat" cmpd="sng" w="63500">
            <a:solidFill>
              <a:srgbClr val="121212"/>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63" name="Google Shape;63;p14"/>
          <p:cNvSpPr txBox="1"/>
          <p:nvPr>
            <p:ph type="title"/>
          </p:nvPr>
        </p:nvSpPr>
        <p:spPr>
          <a:xfrm>
            <a:off x="1352952" y="1947268"/>
            <a:ext cx="1332900" cy="10104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800"/>
              <a:buFont typeface="Outfit"/>
              <a:buNone/>
              <a:defRPr b="1" sz="1800">
                <a:latin typeface="Outfit"/>
                <a:ea typeface="Outfit"/>
                <a:cs typeface="Outfit"/>
                <a:sym typeface="Outfit"/>
              </a:defRPr>
            </a:lvl1pPr>
            <a:lvl2pPr lvl="1" rtl="0">
              <a:spcBef>
                <a:spcPts val="0"/>
              </a:spcBef>
              <a:spcAft>
                <a:spcPts val="0"/>
              </a:spcAft>
              <a:buSzPts val="1800"/>
              <a:buFont typeface="Outfit"/>
              <a:buNone/>
              <a:defRPr b="1" sz="1800">
                <a:latin typeface="Outfit"/>
                <a:ea typeface="Outfit"/>
                <a:cs typeface="Outfit"/>
                <a:sym typeface="Outfit"/>
              </a:defRPr>
            </a:lvl2pPr>
            <a:lvl3pPr lvl="2" rtl="0">
              <a:spcBef>
                <a:spcPts val="0"/>
              </a:spcBef>
              <a:spcAft>
                <a:spcPts val="0"/>
              </a:spcAft>
              <a:buSzPts val="1800"/>
              <a:buFont typeface="Outfit"/>
              <a:buNone/>
              <a:defRPr b="1" sz="1800">
                <a:latin typeface="Outfit"/>
                <a:ea typeface="Outfit"/>
                <a:cs typeface="Outfit"/>
                <a:sym typeface="Outfit"/>
              </a:defRPr>
            </a:lvl3pPr>
            <a:lvl4pPr lvl="3" rtl="0">
              <a:spcBef>
                <a:spcPts val="0"/>
              </a:spcBef>
              <a:spcAft>
                <a:spcPts val="0"/>
              </a:spcAft>
              <a:buSzPts val="1800"/>
              <a:buFont typeface="Outfit"/>
              <a:buNone/>
              <a:defRPr b="1" sz="1800">
                <a:latin typeface="Outfit"/>
                <a:ea typeface="Outfit"/>
                <a:cs typeface="Outfit"/>
                <a:sym typeface="Outfit"/>
              </a:defRPr>
            </a:lvl4pPr>
            <a:lvl5pPr lvl="4" rtl="0">
              <a:spcBef>
                <a:spcPts val="0"/>
              </a:spcBef>
              <a:spcAft>
                <a:spcPts val="0"/>
              </a:spcAft>
              <a:buSzPts val="1800"/>
              <a:buFont typeface="Outfit"/>
              <a:buNone/>
              <a:defRPr b="1" sz="1800">
                <a:latin typeface="Outfit"/>
                <a:ea typeface="Outfit"/>
                <a:cs typeface="Outfit"/>
                <a:sym typeface="Outfit"/>
              </a:defRPr>
            </a:lvl5pPr>
            <a:lvl6pPr lvl="5" rtl="0">
              <a:spcBef>
                <a:spcPts val="0"/>
              </a:spcBef>
              <a:spcAft>
                <a:spcPts val="0"/>
              </a:spcAft>
              <a:buSzPts val="1800"/>
              <a:buFont typeface="Outfit"/>
              <a:buNone/>
              <a:defRPr b="1" sz="1800">
                <a:latin typeface="Outfit"/>
                <a:ea typeface="Outfit"/>
                <a:cs typeface="Outfit"/>
                <a:sym typeface="Outfit"/>
              </a:defRPr>
            </a:lvl6pPr>
            <a:lvl7pPr lvl="6" rtl="0">
              <a:spcBef>
                <a:spcPts val="0"/>
              </a:spcBef>
              <a:spcAft>
                <a:spcPts val="0"/>
              </a:spcAft>
              <a:buSzPts val="1800"/>
              <a:buFont typeface="Outfit"/>
              <a:buNone/>
              <a:defRPr b="1" sz="1800">
                <a:latin typeface="Outfit"/>
                <a:ea typeface="Outfit"/>
                <a:cs typeface="Outfit"/>
                <a:sym typeface="Outfit"/>
              </a:defRPr>
            </a:lvl7pPr>
            <a:lvl8pPr lvl="7" rtl="0">
              <a:spcBef>
                <a:spcPts val="0"/>
              </a:spcBef>
              <a:spcAft>
                <a:spcPts val="0"/>
              </a:spcAft>
              <a:buSzPts val="1800"/>
              <a:buFont typeface="Outfit"/>
              <a:buNone/>
              <a:defRPr b="1" sz="1800">
                <a:latin typeface="Outfit"/>
                <a:ea typeface="Outfit"/>
                <a:cs typeface="Outfit"/>
                <a:sym typeface="Outfit"/>
              </a:defRPr>
            </a:lvl8pPr>
            <a:lvl9pPr lvl="8" rtl="0">
              <a:spcBef>
                <a:spcPts val="0"/>
              </a:spcBef>
              <a:spcAft>
                <a:spcPts val="0"/>
              </a:spcAft>
              <a:buSzPts val="1800"/>
              <a:buFont typeface="Outfit"/>
              <a:buNone/>
              <a:defRPr b="1" sz="1800">
                <a:latin typeface="Outfit"/>
                <a:ea typeface="Outfit"/>
                <a:cs typeface="Outfit"/>
                <a:sym typeface="Outfit"/>
              </a:defRPr>
            </a:lvl9pPr>
          </a:lstStyle>
          <a:p/>
        </p:txBody>
      </p:sp>
      <p:sp>
        <p:nvSpPr>
          <p:cNvPr id="64" name="Google Shape;64;p14"/>
          <p:cNvSpPr txBox="1"/>
          <p:nvPr>
            <p:ph idx="2" type="title"/>
          </p:nvPr>
        </p:nvSpPr>
        <p:spPr>
          <a:xfrm>
            <a:off x="3833851" y="1947268"/>
            <a:ext cx="1332900" cy="10104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800"/>
              <a:buFont typeface="Outfit"/>
              <a:buNone/>
              <a:defRPr b="1" sz="1800">
                <a:latin typeface="Outfit"/>
                <a:ea typeface="Outfit"/>
                <a:cs typeface="Outfit"/>
                <a:sym typeface="Outfit"/>
              </a:defRPr>
            </a:lvl1pPr>
            <a:lvl2pPr lvl="1" rtl="0">
              <a:spcBef>
                <a:spcPts val="0"/>
              </a:spcBef>
              <a:spcAft>
                <a:spcPts val="0"/>
              </a:spcAft>
              <a:buSzPts val="1800"/>
              <a:buFont typeface="Outfit"/>
              <a:buNone/>
              <a:defRPr b="1" sz="1800">
                <a:latin typeface="Outfit"/>
                <a:ea typeface="Outfit"/>
                <a:cs typeface="Outfit"/>
                <a:sym typeface="Outfit"/>
              </a:defRPr>
            </a:lvl2pPr>
            <a:lvl3pPr lvl="2" rtl="0">
              <a:spcBef>
                <a:spcPts val="0"/>
              </a:spcBef>
              <a:spcAft>
                <a:spcPts val="0"/>
              </a:spcAft>
              <a:buSzPts val="1800"/>
              <a:buFont typeface="Outfit"/>
              <a:buNone/>
              <a:defRPr b="1" sz="1800">
                <a:latin typeface="Outfit"/>
                <a:ea typeface="Outfit"/>
                <a:cs typeface="Outfit"/>
                <a:sym typeface="Outfit"/>
              </a:defRPr>
            </a:lvl3pPr>
            <a:lvl4pPr lvl="3" rtl="0">
              <a:spcBef>
                <a:spcPts val="0"/>
              </a:spcBef>
              <a:spcAft>
                <a:spcPts val="0"/>
              </a:spcAft>
              <a:buSzPts val="1800"/>
              <a:buFont typeface="Outfit"/>
              <a:buNone/>
              <a:defRPr b="1" sz="1800">
                <a:latin typeface="Outfit"/>
                <a:ea typeface="Outfit"/>
                <a:cs typeface="Outfit"/>
                <a:sym typeface="Outfit"/>
              </a:defRPr>
            </a:lvl4pPr>
            <a:lvl5pPr lvl="4" rtl="0">
              <a:spcBef>
                <a:spcPts val="0"/>
              </a:spcBef>
              <a:spcAft>
                <a:spcPts val="0"/>
              </a:spcAft>
              <a:buSzPts val="1800"/>
              <a:buFont typeface="Outfit"/>
              <a:buNone/>
              <a:defRPr b="1" sz="1800">
                <a:latin typeface="Outfit"/>
                <a:ea typeface="Outfit"/>
                <a:cs typeface="Outfit"/>
                <a:sym typeface="Outfit"/>
              </a:defRPr>
            </a:lvl5pPr>
            <a:lvl6pPr lvl="5" rtl="0">
              <a:spcBef>
                <a:spcPts val="0"/>
              </a:spcBef>
              <a:spcAft>
                <a:spcPts val="0"/>
              </a:spcAft>
              <a:buSzPts val="1800"/>
              <a:buFont typeface="Outfit"/>
              <a:buNone/>
              <a:defRPr b="1" sz="1800">
                <a:latin typeface="Outfit"/>
                <a:ea typeface="Outfit"/>
                <a:cs typeface="Outfit"/>
                <a:sym typeface="Outfit"/>
              </a:defRPr>
            </a:lvl6pPr>
            <a:lvl7pPr lvl="6" rtl="0">
              <a:spcBef>
                <a:spcPts val="0"/>
              </a:spcBef>
              <a:spcAft>
                <a:spcPts val="0"/>
              </a:spcAft>
              <a:buSzPts val="1800"/>
              <a:buFont typeface="Outfit"/>
              <a:buNone/>
              <a:defRPr b="1" sz="1800">
                <a:latin typeface="Outfit"/>
                <a:ea typeface="Outfit"/>
                <a:cs typeface="Outfit"/>
                <a:sym typeface="Outfit"/>
              </a:defRPr>
            </a:lvl7pPr>
            <a:lvl8pPr lvl="7" rtl="0">
              <a:spcBef>
                <a:spcPts val="0"/>
              </a:spcBef>
              <a:spcAft>
                <a:spcPts val="0"/>
              </a:spcAft>
              <a:buSzPts val="1800"/>
              <a:buFont typeface="Outfit"/>
              <a:buNone/>
              <a:defRPr b="1" sz="1800">
                <a:latin typeface="Outfit"/>
                <a:ea typeface="Outfit"/>
                <a:cs typeface="Outfit"/>
                <a:sym typeface="Outfit"/>
              </a:defRPr>
            </a:lvl8pPr>
            <a:lvl9pPr lvl="8" rtl="0">
              <a:spcBef>
                <a:spcPts val="0"/>
              </a:spcBef>
              <a:spcAft>
                <a:spcPts val="0"/>
              </a:spcAft>
              <a:buSzPts val="1800"/>
              <a:buFont typeface="Outfit"/>
              <a:buNone/>
              <a:defRPr b="1" sz="1800">
                <a:latin typeface="Outfit"/>
                <a:ea typeface="Outfit"/>
                <a:cs typeface="Outfit"/>
                <a:sym typeface="Outfit"/>
              </a:defRPr>
            </a:lvl9pPr>
          </a:lstStyle>
          <a:p/>
        </p:txBody>
      </p:sp>
      <p:sp>
        <p:nvSpPr>
          <p:cNvPr id="65" name="Google Shape;65;p14"/>
          <p:cNvSpPr txBox="1"/>
          <p:nvPr>
            <p:ph idx="3" type="title"/>
          </p:nvPr>
        </p:nvSpPr>
        <p:spPr>
          <a:xfrm>
            <a:off x="6175732" y="1947268"/>
            <a:ext cx="1332900" cy="10104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800"/>
              <a:buFont typeface="Outfit"/>
              <a:buNone/>
              <a:defRPr b="1" sz="1800">
                <a:latin typeface="Outfit"/>
                <a:ea typeface="Outfit"/>
                <a:cs typeface="Outfit"/>
                <a:sym typeface="Outfit"/>
              </a:defRPr>
            </a:lvl1pPr>
            <a:lvl2pPr lvl="1" rtl="0">
              <a:spcBef>
                <a:spcPts val="0"/>
              </a:spcBef>
              <a:spcAft>
                <a:spcPts val="0"/>
              </a:spcAft>
              <a:buSzPts val="1800"/>
              <a:buFont typeface="Outfit"/>
              <a:buNone/>
              <a:defRPr b="1" sz="1800">
                <a:latin typeface="Outfit"/>
                <a:ea typeface="Outfit"/>
                <a:cs typeface="Outfit"/>
                <a:sym typeface="Outfit"/>
              </a:defRPr>
            </a:lvl2pPr>
            <a:lvl3pPr lvl="2" rtl="0">
              <a:spcBef>
                <a:spcPts val="0"/>
              </a:spcBef>
              <a:spcAft>
                <a:spcPts val="0"/>
              </a:spcAft>
              <a:buSzPts val="1800"/>
              <a:buFont typeface="Outfit"/>
              <a:buNone/>
              <a:defRPr b="1" sz="1800">
                <a:latin typeface="Outfit"/>
                <a:ea typeface="Outfit"/>
                <a:cs typeface="Outfit"/>
                <a:sym typeface="Outfit"/>
              </a:defRPr>
            </a:lvl3pPr>
            <a:lvl4pPr lvl="3" rtl="0">
              <a:spcBef>
                <a:spcPts val="0"/>
              </a:spcBef>
              <a:spcAft>
                <a:spcPts val="0"/>
              </a:spcAft>
              <a:buSzPts val="1800"/>
              <a:buFont typeface="Outfit"/>
              <a:buNone/>
              <a:defRPr b="1" sz="1800">
                <a:latin typeface="Outfit"/>
                <a:ea typeface="Outfit"/>
                <a:cs typeface="Outfit"/>
                <a:sym typeface="Outfit"/>
              </a:defRPr>
            </a:lvl4pPr>
            <a:lvl5pPr lvl="4" rtl="0">
              <a:spcBef>
                <a:spcPts val="0"/>
              </a:spcBef>
              <a:spcAft>
                <a:spcPts val="0"/>
              </a:spcAft>
              <a:buSzPts val="1800"/>
              <a:buFont typeface="Outfit"/>
              <a:buNone/>
              <a:defRPr b="1" sz="1800">
                <a:latin typeface="Outfit"/>
                <a:ea typeface="Outfit"/>
                <a:cs typeface="Outfit"/>
                <a:sym typeface="Outfit"/>
              </a:defRPr>
            </a:lvl5pPr>
            <a:lvl6pPr lvl="5" rtl="0">
              <a:spcBef>
                <a:spcPts val="0"/>
              </a:spcBef>
              <a:spcAft>
                <a:spcPts val="0"/>
              </a:spcAft>
              <a:buSzPts val="1800"/>
              <a:buFont typeface="Outfit"/>
              <a:buNone/>
              <a:defRPr b="1" sz="1800">
                <a:latin typeface="Outfit"/>
                <a:ea typeface="Outfit"/>
                <a:cs typeface="Outfit"/>
                <a:sym typeface="Outfit"/>
              </a:defRPr>
            </a:lvl6pPr>
            <a:lvl7pPr lvl="6" rtl="0">
              <a:spcBef>
                <a:spcPts val="0"/>
              </a:spcBef>
              <a:spcAft>
                <a:spcPts val="0"/>
              </a:spcAft>
              <a:buSzPts val="1800"/>
              <a:buFont typeface="Outfit"/>
              <a:buNone/>
              <a:defRPr b="1" sz="1800">
                <a:latin typeface="Outfit"/>
                <a:ea typeface="Outfit"/>
                <a:cs typeface="Outfit"/>
                <a:sym typeface="Outfit"/>
              </a:defRPr>
            </a:lvl7pPr>
            <a:lvl8pPr lvl="7" rtl="0">
              <a:spcBef>
                <a:spcPts val="0"/>
              </a:spcBef>
              <a:spcAft>
                <a:spcPts val="0"/>
              </a:spcAft>
              <a:buSzPts val="1800"/>
              <a:buFont typeface="Outfit"/>
              <a:buNone/>
              <a:defRPr b="1" sz="1800">
                <a:latin typeface="Outfit"/>
                <a:ea typeface="Outfit"/>
                <a:cs typeface="Outfit"/>
                <a:sym typeface="Outfit"/>
              </a:defRPr>
            </a:lvl8pPr>
            <a:lvl9pPr lvl="8" rtl="0">
              <a:spcBef>
                <a:spcPts val="0"/>
              </a:spcBef>
              <a:spcAft>
                <a:spcPts val="0"/>
              </a:spcAft>
              <a:buSzPts val="1800"/>
              <a:buFont typeface="Outfit"/>
              <a:buNone/>
              <a:defRPr b="1" sz="1800">
                <a:latin typeface="Outfit"/>
                <a:ea typeface="Outfit"/>
                <a:cs typeface="Outfit"/>
                <a:sym typeface="Outfit"/>
              </a:defRPr>
            </a:lvl9pPr>
          </a:lstStyle>
          <a:p/>
        </p:txBody>
      </p:sp>
      <p:sp>
        <p:nvSpPr>
          <p:cNvPr id="66" name="Google Shape;66;p1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67" name="Shape 67"/>
        <p:cNvGrpSpPr/>
        <p:nvPr/>
      </p:nvGrpSpPr>
      <p:grpSpPr>
        <a:xfrm>
          <a:off x="0" y="0"/>
          <a:ext cx="0" cy="0"/>
          <a:chOff x="0" y="0"/>
          <a:chExt cx="0" cy="0"/>
        </a:xfrm>
      </p:grpSpPr>
      <p:sp>
        <p:nvSpPr>
          <p:cNvPr id="68" name="Google Shape;68;p15"/>
          <p:cNvSpPr txBox="1"/>
          <p:nvPr>
            <p:ph type="title"/>
          </p:nvPr>
        </p:nvSpPr>
        <p:spPr>
          <a:xfrm>
            <a:off x="720000" y="445025"/>
            <a:ext cx="77040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9" name="Google Shape;69;p15"/>
          <p:cNvSpPr txBox="1"/>
          <p:nvPr>
            <p:ph idx="1" type="subTitle"/>
          </p:nvPr>
        </p:nvSpPr>
        <p:spPr>
          <a:xfrm>
            <a:off x="714975" y="2278100"/>
            <a:ext cx="2462700" cy="489900"/>
          </a:xfrm>
          <a:prstGeom prst="rect">
            <a:avLst/>
          </a:prstGeom>
          <a:ln>
            <a:noFill/>
          </a:ln>
        </p:spPr>
        <p:txBody>
          <a:bodyPr anchorCtr="0" anchor="b" bIns="91425" lIns="91425" spcFirstLastPara="1" rIns="91425" wrap="square" tIns="91425">
            <a:normAutofit/>
          </a:bodyPr>
          <a:lstStyle>
            <a:lvl1pPr lvl="0" rtl="0" algn="ctr">
              <a:spcBef>
                <a:spcPts val="0"/>
              </a:spcBef>
              <a:spcAft>
                <a:spcPts val="0"/>
              </a:spcAft>
              <a:buClr>
                <a:schemeClr val="dk1"/>
              </a:buClr>
              <a:buSzPts val="2400"/>
              <a:buFont typeface="Sora ExtraBold"/>
              <a:buNone/>
              <a:defRPr sz="1800">
                <a:solidFill>
                  <a:schemeClr val="dk1"/>
                </a:solidFill>
                <a:latin typeface="Sora ExtraBold"/>
                <a:ea typeface="Sora ExtraBold"/>
                <a:cs typeface="Sora ExtraBold"/>
                <a:sym typeface="Sora ExtraBold"/>
              </a:defRPr>
            </a:lvl1pPr>
            <a:lvl2pPr lvl="1"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2pPr>
            <a:lvl3pPr lvl="2"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3pPr>
            <a:lvl4pPr lvl="3"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4pPr>
            <a:lvl5pPr lvl="4"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5pPr>
            <a:lvl6pPr lvl="5"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6pPr>
            <a:lvl7pPr lvl="6"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7pPr>
            <a:lvl8pPr lvl="7"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8pPr>
            <a:lvl9pPr lvl="8"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9pPr>
          </a:lstStyle>
          <a:p/>
        </p:txBody>
      </p:sp>
      <p:sp>
        <p:nvSpPr>
          <p:cNvPr id="70" name="Google Shape;70;p15"/>
          <p:cNvSpPr txBox="1"/>
          <p:nvPr>
            <p:ph idx="2" type="subTitle"/>
          </p:nvPr>
        </p:nvSpPr>
        <p:spPr>
          <a:xfrm>
            <a:off x="714975" y="2699300"/>
            <a:ext cx="2462700" cy="9108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1" name="Google Shape;71;p15"/>
          <p:cNvSpPr txBox="1"/>
          <p:nvPr>
            <p:ph idx="3" type="subTitle"/>
          </p:nvPr>
        </p:nvSpPr>
        <p:spPr>
          <a:xfrm>
            <a:off x="3335610" y="2699300"/>
            <a:ext cx="2462700" cy="9108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2" name="Google Shape;72;p15"/>
          <p:cNvSpPr txBox="1"/>
          <p:nvPr>
            <p:ph idx="4" type="subTitle"/>
          </p:nvPr>
        </p:nvSpPr>
        <p:spPr>
          <a:xfrm>
            <a:off x="5956274" y="2699300"/>
            <a:ext cx="2462700" cy="9108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 name="Google Shape;73;p15"/>
          <p:cNvSpPr txBox="1"/>
          <p:nvPr>
            <p:ph idx="5" type="subTitle"/>
          </p:nvPr>
        </p:nvSpPr>
        <p:spPr>
          <a:xfrm>
            <a:off x="3335607" y="2278100"/>
            <a:ext cx="2462700" cy="489900"/>
          </a:xfrm>
          <a:prstGeom prst="rect">
            <a:avLst/>
          </a:prstGeom>
          <a:ln>
            <a:noFill/>
          </a:ln>
        </p:spPr>
        <p:txBody>
          <a:bodyPr anchorCtr="0" anchor="b" bIns="91425" lIns="91425" spcFirstLastPara="1" rIns="91425" wrap="square" tIns="91425">
            <a:normAutofit/>
          </a:bodyPr>
          <a:lstStyle>
            <a:lvl1pPr lvl="0" rtl="0" algn="ctr">
              <a:spcBef>
                <a:spcPts val="0"/>
              </a:spcBef>
              <a:spcAft>
                <a:spcPts val="0"/>
              </a:spcAft>
              <a:buClr>
                <a:schemeClr val="dk1"/>
              </a:buClr>
              <a:buSzPts val="2400"/>
              <a:buFont typeface="Sora ExtraBold"/>
              <a:buNone/>
              <a:defRPr sz="1800">
                <a:solidFill>
                  <a:schemeClr val="dk1"/>
                </a:solidFill>
                <a:latin typeface="Sora ExtraBold"/>
                <a:ea typeface="Sora ExtraBold"/>
                <a:cs typeface="Sora ExtraBold"/>
                <a:sym typeface="Sora ExtraBold"/>
              </a:defRPr>
            </a:lvl1pPr>
            <a:lvl2pPr lvl="1"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2pPr>
            <a:lvl3pPr lvl="2"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3pPr>
            <a:lvl4pPr lvl="3"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4pPr>
            <a:lvl5pPr lvl="4"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5pPr>
            <a:lvl6pPr lvl="5"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6pPr>
            <a:lvl7pPr lvl="6"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7pPr>
            <a:lvl8pPr lvl="7"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8pPr>
            <a:lvl9pPr lvl="8"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9pPr>
          </a:lstStyle>
          <a:p/>
        </p:txBody>
      </p:sp>
      <p:sp>
        <p:nvSpPr>
          <p:cNvPr id="74" name="Google Shape;74;p15"/>
          <p:cNvSpPr txBox="1"/>
          <p:nvPr>
            <p:ph idx="6" type="subTitle"/>
          </p:nvPr>
        </p:nvSpPr>
        <p:spPr>
          <a:xfrm>
            <a:off x="5956267" y="2278100"/>
            <a:ext cx="2462700" cy="489900"/>
          </a:xfrm>
          <a:prstGeom prst="rect">
            <a:avLst/>
          </a:prstGeom>
          <a:ln>
            <a:noFill/>
          </a:ln>
        </p:spPr>
        <p:txBody>
          <a:bodyPr anchorCtr="0" anchor="b" bIns="91425" lIns="91425" spcFirstLastPara="1" rIns="91425" wrap="square" tIns="91425">
            <a:normAutofit/>
          </a:bodyPr>
          <a:lstStyle>
            <a:lvl1pPr lvl="0" rtl="0" algn="ctr">
              <a:spcBef>
                <a:spcPts val="0"/>
              </a:spcBef>
              <a:spcAft>
                <a:spcPts val="0"/>
              </a:spcAft>
              <a:buClr>
                <a:schemeClr val="dk1"/>
              </a:buClr>
              <a:buSzPts val="2400"/>
              <a:buFont typeface="Sora ExtraBold"/>
              <a:buNone/>
              <a:defRPr sz="1800">
                <a:solidFill>
                  <a:schemeClr val="dk1"/>
                </a:solidFill>
                <a:latin typeface="Sora ExtraBold"/>
                <a:ea typeface="Sora ExtraBold"/>
                <a:cs typeface="Sora ExtraBold"/>
                <a:sym typeface="Sora ExtraBold"/>
              </a:defRPr>
            </a:lvl1pPr>
            <a:lvl2pPr lvl="1"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2pPr>
            <a:lvl3pPr lvl="2"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3pPr>
            <a:lvl4pPr lvl="3"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4pPr>
            <a:lvl5pPr lvl="4"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5pPr>
            <a:lvl6pPr lvl="5"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6pPr>
            <a:lvl7pPr lvl="6"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7pPr>
            <a:lvl8pPr lvl="7"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8pPr>
            <a:lvl9pPr lvl="8"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x">
  <p:cSld name="TITLE_AND_BODY">
    <p:spTree>
      <p:nvGrpSpPr>
        <p:cNvPr id="77" name="Shape 77"/>
        <p:cNvGrpSpPr/>
        <p:nvPr/>
      </p:nvGrpSpPr>
      <p:grpSpPr>
        <a:xfrm>
          <a:off x="0" y="0"/>
          <a:ext cx="0" cy="0"/>
          <a:chOff x="0" y="0"/>
          <a:chExt cx="0" cy="0"/>
        </a:xfrm>
      </p:grpSpPr>
      <p:pic>
        <p:nvPicPr>
          <p:cNvPr id="78" name="Google Shape;78;p17"/>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cxnSp>
        <p:nvCxnSpPr>
          <p:cNvPr id="79" name="Google Shape;79;p17"/>
          <p:cNvCxnSpPr/>
          <p:nvPr/>
        </p:nvCxnSpPr>
        <p:spPr>
          <a:xfrm>
            <a:off x="476250" y="1076350"/>
            <a:ext cx="792000" cy="0"/>
          </a:xfrm>
          <a:prstGeom prst="straightConnector1">
            <a:avLst/>
          </a:prstGeom>
          <a:noFill/>
          <a:ln cap="flat" cmpd="sng" w="28575">
            <a:solidFill>
              <a:schemeClr val="dk1"/>
            </a:solidFill>
            <a:prstDash val="solid"/>
            <a:round/>
            <a:headEnd len="sm" w="sm" type="none"/>
            <a:tailEnd len="sm" w="sm" type="none"/>
          </a:ln>
        </p:spPr>
      </p:cxnSp>
      <p:sp>
        <p:nvSpPr>
          <p:cNvPr id="80" name="Google Shape;80;p17"/>
          <p:cNvSpPr txBox="1"/>
          <p:nvPr>
            <p:ph type="title"/>
          </p:nvPr>
        </p:nvSpPr>
        <p:spPr>
          <a:xfrm>
            <a:off x="476250" y="344675"/>
            <a:ext cx="5715000" cy="56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600"/>
              <a:buFont typeface="Outfit"/>
              <a:buNone/>
              <a:defRPr b="1" sz="2600">
                <a:latin typeface="Outfit"/>
                <a:ea typeface="Outfit"/>
                <a:cs typeface="Outfit"/>
                <a:sym typeface="Outfit"/>
              </a:defRPr>
            </a:lvl1pPr>
            <a:lvl2pPr lvl="1" rtl="0">
              <a:spcBef>
                <a:spcPts val="0"/>
              </a:spcBef>
              <a:spcAft>
                <a:spcPts val="0"/>
              </a:spcAft>
              <a:buSzPts val="2600"/>
              <a:buFont typeface="Outfit"/>
              <a:buNone/>
              <a:defRPr b="1" sz="2600">
                <a:latin typeface="Outfit"/>
                <a:ea typeface="Outfit"/>
                <a:cs typeface="Outfit"/>
                <a:sym typeface="Outfit"/>
              </a:defRPr>
            </a:lvl2pPr>
            <a:lvl3pPr lvl="2" rtl="0">
              <a:spcBef>
                <a:spcPts val="0"/>
              </a:spcBef>
              <a:spcAft>
                <a:spcPts val="0"/>
              </a:spcAft>
              <a:buSzPts val="2600"/>
              <a:buFont typeface="Outfit"/>
              <a:buNone/>
              <a:defRPr b="1" sz="2600">
                <a:latin typeface="Outfit"/>
                <a:ea typeface="Outfit"/>
                <a:cs typeface="Outfit"/>
                <a:sym typeface="Outfit"/>
              </a:defRPr>
            </a:lvl3pPr>
            <a:lvl4pPr lvl="3" rtl="0">
              <a:spcBef>
                <a:spcPts val="0"/>
              </a:spcBef>
              <a:spcAft>
                <a:spcPts val="0"/>
              </a:spcAft>
              <a:buSzPts val="2600"/>
              <a:buFont typeface="Outfit"/>
              <a:buNone/>
              <a:defRPr b="1" sz="2600">
                <a:latin typeface="Outfit"/>
                <a:ea typeface="Outfit"/>
                <a:cs typeface="Outfit"/>
                <a:sym typeface="Outfit"/>
              </a:defRPr>
            </a:lvl4pPr>
            <a:lvl5pPr lvl="4" rtl="0">
              <a:spcBef>
                <a:spcPts val="0"/>
              </a:spcBef>
              <a:spcAft>
                <a:spcPts val="0"/>
              </a:spcAft>
              <a:buSzPts val="2600"/>
              <a:buFont typeface="Outfit"/>
              <a:buNone/>
              <a:defRPr b="1" sz="2600">
                <a:latin typeface="Outfit"/>
                <a:ea typeface="Outfit"/>
                <a:cs typeface="Outfit"/>
                <a:sym typeface="Outfit"/>
              </a:defRPr>
            </a:lvl5pPr>
            <a:lvl6pPr lvl="5" rtl="0">
              <a:spcBef>
                <a:spcPts val="0"/>
              </a:spcBef>
              <a:spcAft>
                <a:spcPts val="0"/>
              </a:spcAft>
              <a:buSzPts val="2600"/>
              <a:buFont typeface="Outfit"/>
              <a:buNone/>
              <a:defRPr b="1" sz="2600">
                <a:latin typeface="Outfit"/>
                <a:ea typeface="Outfit"/>
                <a:cs typeface="Outfit"/>
                <a:sym typeface="Outfit"/>
              </a:defRPr>
            </a:lvl6pPr>
            <a:lvl7pPr lvl="6" rtl="0">
              <a:spcBef>
                <a:spcPts val="0"/>
              </a:spcBef>
              <a:spcAft>
                <a:spcPts val="0"/>
              </a:spcAft>
              <a:buSzPts val="2600"/>
              <a:buFont typeface="Outfit"/>
              <a:buNone/>
              <a:defRPr b="1" sz="2600">
                <a:latin typeface="Outfit"/>
                <a:ea typeface="Outfit"/>
                <a:cs typeface="Outfit"/>
                <a:sym typeface="Outfit"/>
              </a:defRPr>
            </a:lvl7pPr>
            <a:lvl8pPr lvl="7" rtl="0">
              <a:spcBef>
                <a:spcPts val="0"/>
              </a:spcBef>
              <a:spcAft>
                <a:spcPts val="0"/>
              </a:spcAft>
              <a:buSzPts val="2600"/>
              <a:buFont typeface="Outfit"/>
              <a:buNone/>
              <a:defRPr b="1" sz="2600">
                <a:latin typeface="Outfit"/>
                <a:ea typeface="Outfit"/>
                <a:cs typeface="Outfit"/>
                <a:sym typeface="Outfit"/>
              </a:defRPr>
            </a:lvl8pPr>
            <a:lvl9pPr lvl="8" rtl="0">
              <a:spcBef>
                <a:spcPts val="0"/>
              </a:spcBef>
              <a:spcAft>
                <a:spcPts val="0"/>
              </a:spcAft>
              <a:buSzPts val="2600"/>
              <a:buFont typeface="Outfit"/>
              <a:buNone/>
              <a:defRPr b="1" sz="2600">
                <a:latin typeface="Outfit"/>
                <a:ea typeface="Outfit"/>
                <a:cs typeface="Outfit"/>
                <a:sym typeface="Outfit"/>
              </a:defRPr>
            </a:lvl9pPr>
          </a:lstStyle>
          <a:p/>
        </p:txBody>
      </p:sp>
      <p:sp>
        <p:nvSpPr>
          <p:cNvPr id="81" name="Google Shape;81;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points">
  <p:cSld name="TITLE_AND_BODY_4">
    <p:spTree>
      <p:nvGrpSpPr>
        <p:cNvPr id="82" name="Shape 82"/>
        <p:cNvGrpSpPr/>
        <p:nvPr/>
      </p:nvGrpSpPr>
      <p:grpSpPr>
        <a:xfrm>
          <a:off x="0" y="0"/>
          <a:ext cx="0" cy="0"/>
          <a:chOff x="0" y="0"/>
          <a:chExt cx="0" cy="0"/>
        </a:xfrm>
      </p:grpSpPr>
      <p:pic>
        <p:nvPicPr>
          <p:cNvPr id="83" name="Google Shape;83;p18"/>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cxnSp>
        <p:nvCxnSpPr>
          <p:cNvPr id="84" name="Google Shape;84;p18"/>
          <p:cNvCxnSpPr/>
          <p:nvPr/>
        </p:nvCxnSpPr>
        <p:spPr>
          <a:xfrm>
            <a:off x="488550" y="2048450"/>
            <a:ext cx="8166900" cy="0"/>
          </a:xfrm>
          <a:prstGeom prst="straightConnector1">
            <a:avLst/>
          </a:prstGeom>
          <a:noFill/>
          <a:ln cap="flat" cmpd="sng" w="19050">
            <a:solidFill>
              <a:schemeClr val="dk1"/>
            </a:solidFill>
            <a:prstDash val="solid"/>
            <a:round/>
            <a:headEnd len="med" w="med" type="none"/>
            <a:tailEnd len="med" w="med" type="none"/>
          </a:ln>
        </p:spPr>
      </p:cxnSp>
      <p:sp>
        <p:nvSpPr>
          <p:cNvPr id="85" name="Google Shape;85;p18"/>
          <p:cNvSpPr/>
          <p:nvPr/>
        </p:nvSpPr>
        <p:spPr>
          <a:xfrm>
            <a:off x="488550" y="2424150"/>
            <a:ext cx="787200" cy="787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8"/>
          <p:cNvSpPr/>
          <p:nvPr/>
        </p:nvSpPr>
        <p:spPr>
          <a:xfrm>
            <a:off x="488550" y="3676475"/>
            <a:ext cx="787200" cy="787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8"/>
          <p:cNvSpPr/>
          <p:nvPr/>
        </p:nvSpPr>
        <p:spPr>
          <a:xfrm>
            <a:off x="4585450" y="2424150"/>
            <a:ext cx="787200" cy="787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8"/>
          <p:cNvSpPr/>
          <p:nvPr/>
        </p:nvSpPr>
        <p:spPr>
          <a:xfrm>
            <a:off x="4585450" y="3676475"/>
            <a:ext cx="787200" cy="787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8"/>
          <p:cNvSpPr txBox="1"/>
          <p:nvPr>
            <p:ph type="title"/>
          </p:nvPr>
        </p:nvSpPr>
        <p:spPr>
          <a:xfrm>
            <a:off x="770250" y="679825"/>
            <a:ext cx="7603500" cy="1055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3200"/>
              <a:buFont typeface="Outfit"/>
              <a:buNone/>
              <a:defRPr b="1" sz="3200">
                <a:latin typeface="Outfit"/>
                <a:ea typeface="Outfit"/>
                <a:cs typeface="Outfit"/>
                <a:sym typeface="Outfit"/>
              </a:defRPr>
            </a:lvl1pPr>
            <a:lvl2pPr lvl="1" rtl="0">
              <a:spcBef>
                <a:spcPts val="0"/>
              </a:spcBef>
              <a:spcAft>
                <a:spcPts val="0"/>
              </a:spcAft>
              <a:buSzPts val="3200"/>
              <a:buFont typeface="Outfit"/>
              <a:buNone/>
              <a:defRPr b="1" sz="3200">
                <a:latin typeface="Outfit"/>
                <a:ea typeface="Outfit"/>
                <a:cs typeface="Outfit"/>
                <a:sym typeface="Outfit"/>
              </a:defRPr>
            </a:lvl2pPr>
            <a:lvl3pPr lvl="2" rtl="0">
              <a:spcBef>
                <a:spcPts val="0"/>
              </a:spcBef>
              <a:spcAft>
                <a:spcPts val="0"/>
              </a:spcAft>
              <a:buSzPts val="3200"/>
              <a:buFont typeface="Outfit"/>
              <a:buNone/>
              <a:defRPr b="1" sz="3200">
                <a:latin typeface="Outfit"/>
                <a:ea typeface="Outfit"/>
                <a:cs typeface="Outfit"/>
                <a:sym typeface="Outfit"/>
              </a:defRPr>
            </a:lvl3pPr>
            <a:lvl4pPr lvl="3" rtl="0">
              <a:spcBef>
                <a:spcPts val="0"/>
              </a:spcBef>
              <a:spcAft>
                <a:spcPts val="0"/>
              </a:spcAft>
              <a:buSzPts val="3200"/>
              <a:buFont typeface="Outfit"/>
              <a:buNone/>
              <a:defRPr b="1" sz="3200">
                <a:latin typeface="Outfit"/>
                <a:ea typeface="Outfit"/>
                <a:cs typeface="Outfit"/>
                <a:sym typeface="Outfit"/>
              </a:defRPr>
            </a:lvl4pPr>
            <a:lvl5pPr lvl="4" rtl="0">
              <a:spcBef>
                <a:spcPts val="0"/>
              </a:spcBef>
              <a:spcAft>
                <a:spcPts val="0"/>
              </a:spcAft>
              <a:buSzPts val="3200"/>
              <a:buFont typeface="Outfit"/>
              <a:buNone/>
              <a:defRPr b="1" sz="3200">
                <a:latin typeface="Outfit"/>
                <a:ea typeface="Outfit"/>
                <a:cs typeface="Outfit"/>
                <a:sym typeface="Outfit"/>
              </a:defRPr>
            </a:lvl5pPr>
            <a:lvl6pPr lvl="5" rtl="0">
              <a:spcBef>
                <a:spcPts val="0"/>
              </a:spcBef>
              <a:spcAft>
                <a:spcPts val="0"/>
              </a:spcAft>
              <a:buSzPts val="3200"/>
              <a:buFont typeface="Outfit"/>
              <a:buNone/>
              <a:defRPr b="1" sz="3200">
                <a:latin typeface="Outfit"/>
                <a:ea typeface="Outfit"/>
                <a:cs typeface="Outfit"/>
                <a:sym typeface="Outfit"/>
              </a:defRPr>
            </a:lvl6pPr>
            <a:lvl7pPr lvl="6" rtl="0">
              <a:spcBef>
                <a:spcPts val="0"/>
              </a:spcBef>
              <a:spcAft>
                <a:spcPts val="0"/>
              </a:spcAft>
              <a:buSzPts val="3200"/>
              <a:buFont typeface="Outfit"/>
              <a:buNone/>
              <a:defRPr b="1" sz="3200">
                <a:latin typeface="Outfit"/>
                <a:ea typeface="Outfit"/>
                <a:cs typeface="Outfit"/>
                <a:sym typeface="Outfit"/>
              </a:defRPr>
            </a:lvl7pPr>
            <a:lvl8pPr lvl="7" rtl="0">
              <a:spcBef>
                <a:spcPts val="0"/>
              </a:spcBef>
              <a:spcAft>
                <a:spcPts val="0"/>
              </a:spcAft>
              <a:buSzPts val="3200"/>
              <a:buFont typeface="Outfit"/>
              <a:buNone/>
              <a:defRPr b="1" sz="3200">
                <a:latin typeface="Outfit"/>
                <a:ea typeface="Outfit"/>
                <a:cs typeface="Outfit"/>
                <a:sym typeface="Outfit"/>
              </a:defRPr>
            </a:lvl8pPr>
            <a:lvl9pPr lvl="8" rtl="0">
              <a:spcBef>
                <a:spcPts val="0"/>
              </a:spcBef>
              <a:spcAft>
                <a:spcPts val="0"/>
              </a:spcAft>
              <a:buSzPts val="3200"/>
              <a:buFont typeface="Outfit"/>
              <a:buNone/>
              <a:defRPr b="1" sz="3200">
                <a:latin typeface="Outfit"/>
                <a:ea typeface="Outfit"/>
                <a:cs typeface="Outfit"/>
                <a:sym typeface="Outfit"/>
              </a:defRPr>
            </a:lvl9pPr>
          </a:lstStyle>
          <a:p/>
        </p:txBody>
      </p:sp>
      <p:sp>
        <p:nvSpPr>
          <p:cNvPr id="90" name="Google Shape;90;p18"/>
          <p:cNvSpPr txBox="1"/>
          <p:nvPr>
            <p:ph idx="1" type="body"/>
          </p:nvPr>
        </p:nvSpPr>
        <p:spPr>
          <a:xfrm>
            <a:off x="1377575" y="2451000"/>
            <a:ext cx="2692500" cy="7605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SzPts val="1200"/>
              <a:buFont typeface="Outfit"/>
              <a:buChar char="●"/>
              <a:defRPr sz="1200">
                <a:latin typeface="Outfit"/>
                <a:ea typeface="Outfit"/>
                <a:cs typeface="Outfit"/>
                <a:sym typeface="Outfit"/>
              </a:defRPr>
            </a:lvl1pPr>
            <a:lvl2pPr indent="-304800" lvl="1" marL="914400" rtl="0">
              <a:spcBef>
                <a:spcPts val="0"/>
              </a:spcBef>
              <a:spcAft>
                <a:spcPts val="0"/>
              </a:spcAft>
              <a:buSzPts val="1200"/>
              <a:buFont typeface="Outfit"/>
              <a:buChar char="○"/>
              <a:defRPr sz="1200">
                <a:latin typeface="Outfit"/>
                <a:ea typeface="Outfit"/>
                <a:cs typeface="Outfit"/>
                <a:sym typeface="Outfit"/>
              </a:defRPr>
            </a:lvl2pPr>
            <a:lvl3pPr indent="-304800" lvl="2" marL="1371600" rtl="0">
              <a:spcBef>
                <a:spcPts val="0"/>
              </a:spcBef>
              <a:spcAft>
                <a:spcPts val="0"/>
              </a:spcAft>
              <a:buSzPts val="1200"/>
              <a:buFont typeface="Outfit"/>
              <a:buChar char="■"/>
              <a:defRPr sz="1200">
                <a:latin typeface="Outfit"/>
                <a:ea typeface="Outfit"/>
                <a:cs typeface="Outfit"/>
                <a:sym typeface="Outfit"/>
              </a:defRPr>
            </a:lvl3pPr>
            <a:lvl4pPr indent="-304800" lvl="3" marL="1828800" rtl="0">
              <a:spcBef>
                <a:spcPts val="0"/>
              </a:spcBef>
              <a:spcAft>
                <a:spcPts val="0"/>
              </a:spcAft>
              <a:buSzPts val="1200"/>
              <a:buFont typeface="Outfit"/>
              <a:buChar char="●"/>
              <a:defRPr sz="1200">
                <a:latin typeface="Outfit"/>
                <a:ea typeface="Outfit"/>
                <a:cs typeface="Outfit"/>
                <a:sym typeface="Outfit"/>
              </a:defRPr>
            </a:lvl4pPr>
            <a:lvl5pPr indent="-304800" lvl="4" marL="2286000" rtl="0">
              <a:spcBef>
                <a:spcPts val="0"/>
              </a:spcBef>
              <a:spcAft>
                <a:spcPts val="0"/>
              </a:spcAft>
              <a:buSzPts val="1200"/>
              <a:buFont typeface="Outfit"/>
              <a:buChar char="○"/>
              <a:defRPr sz="1200">
                <a:latin typeface="Outfit"/>
                <a:ea typeface="Outfit"/>
                <a:cs typeface="Outfit"/>
                <a:sym typeface="Outfit"/>
              </a:defRPr>
            </a:lvl5pPr>
            <a:lvl6pPr indent="-304800" lvl="5" marL="2743200" rtl="0">
              <a:spcBef>
                <a:spcPts val="0"/>
              </a:spcBef>
              <a:spcAft>
                <a:spcPts val="0"/>
              </a:spcAft>
              <a:buSzPts val="1200"/>
              <a:buFont typeface="Outfit"/>
              <a:buChar char="■"/>
              <a:defRPr sz="1200">
                <a:latin typeface="Outfit"/>
                <a:ea typeface="Outfit"/>
                <a:cs typeface="Outfit"/>
                <a:sym typeface="Outfit"/>
              </a:defRPr>
            </a:lvl6pPr>
            <a:lvl7pPr indent="-304800" lvl="6" marL="3200400" rtl="0">
              <a:spcBef>
                <a:spcPts val="0"/>
              </a:spcBef>
              <a:spcAft>
                <a:spcPts val="0"/>
              </a:spcAft>
              <a:buSzPts val="1200"/>
              <a:buFont typeface="Outfit"/>
              <a:buChar char="●"/>
              <a:defRPr sz="1200">
                <a:latin typeface="Outfit"/>
                <a:ea typeface="Outfit"/>
                <a:cs typeface="Outfit"/>
                <a:sym typeface="Outfit"/>
              </a:defRPr>
            </a:lvl7pPr>
            <a:lvl8pPr indent="-304800" lvl="7" marL="3657600" rtl="0">
              <a:spcBef>
                <a:spcPts val="0"/>
              </a:spcBef>
              <a:spcAft>
                <a:spcPts val="0"/>
              </a:spcAft>
              <a:buSzPts val="1200"/>
              <a:buFont typeface="Outfit"/>
              <a:buChar char="○"/>
              <a:defRPr sz="1200">
                <a:latin typeface="Outfit"/>
                <a:ea typeface="Outfit"/>
                <a:cs typeface="Outfit"/>
                <a:sym typeface="Outfit"/>
              </a:defRPr>
            </a:lvl8pPr>
            <a:lvl9pPr indent="-304800" lvl="8" marL="4114800" rtl="0">
              <a:spcBef>
                <a:spcPts val="0"/>
              </a:spcBef>
              <a:spcAft>
                <a:spcPts val="0"/>
              </a:spcAft>
              <a:buSzPts val="1200"/>
              <a:buFont typeface="Outfit"/>
              <a:buChar char="■"/>
              <a:defRPr sz="1200">
                <a:latin typeface="Outfit"/>
                <a:ea typeface="Outfit"/>
                <a:cs typeface="Outfit"/>
                <a:sym typeface="Outfit"/>
              </a:defRPr>
            </a:lvl9pPr>
          </a:lstStyle>
          <a:p/>
        </p:txBody>
      </p:sp>
      <p:sp>
        <p:nvSpPr>
          <p:cNvPr id="91" name="Google Shape;91;p18"/>
          <p:cNvSpPr txBox="1"/>
          <p:nvPr>
            <p:ph idx="2" type="body"/>
          </p:nvPr>
        </p:nvSpPr>
        <p:spPr>
          <a:xfrm>
            <a:off x="1377575" y="3703175"/>
            <a:ext cx="2692500" cy="7605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SzPts val="1200"/>
              <a:buFont typeface="Outfit"/>
              <a:buChar char="●"/>
              <a:defRPr sz="1200">
                <a:latin typeface="Outfit"/>
                <a:ea typeface="Outfit"/>
                <a:cs typeface="Outfit"/>
                <a:sym typeface="Outfit"/>
              </a:defRPr>
            </a:lvl1pPr>
            <a:lvl2pPr indent="-304800" lvl="1" marL="914400" rtl="0">
              <a:spcBef>
                <a:spcPts val="0"/>
              </a:spcBef>
              <a:spcAft>
                <a:spcPts val="0"/>
              </a:spcAft>
              <a:buSzPts val="1200"/>
              <a:buFont typeface="Outfit"/>
              <a:buChar char="○"/>
              <a:defRPr sz="1200">
                <a:latin typeface="Outfit"/>
                <a:ea typeface="Outfit"/>
                <a:cs typeface="Outfit"/>
                <a:sym typeface="Outfit"/>
              </a:defRPr>
            </a:lvl2pPr>
            <a:lvl3pPr indent="-304800" lvl="2" marL="1371600" rtl="0">
              <a:spcBef>
                <a:spcPts val="0"/>
              </a:spcBef>
              <a:spcAft>
                <a:spcPts val="0"/>
              </a:spcAft>
              <a:buSzPts val="1200"/>
              <a:buFont typeface="Outfit"/>
              <a:buChar char="■"/>
              <a:defRPr sz="1200">
                <a:latin typeface="Outfit"/>
                <a:ea typeface="Outfit"/>
                <a:cs typeface="Outfit"/>
                <a:sym typeface="Outfit"/>
              </a:defRPr>
            </a:lvl3pPr>
            <a:lvl4pPr indent="-304800" lvl="3" marL="1828800" rtl="0">
              <a:spcBef>
                <a:spcPts val="0"/>
              </a:spcBef>
              <a:spcAft>
                <a:spcPts val="0"/>
              </a:spcAft>
              <a:buSzPts val="1200"/>
              <a:buFont typeface="Outfit"/>
              <a:buChar char="●"/>
              <a:defRPr sz="1200">
                <a:latin typeface="Outfit"/>
                <a:ea typeface="Outfit"/>
                <a:cs typeface="Outfit"/>
                <a:sym typeface="Outfit"/>
              </a:defRPr>
            </a:lvl4pPr>
            <a:lvl5pPr indent="-304800" lvl="4" marL="2286000" rtl="0">
              <a:spcBef>
                <a:spcPts val="0"/>
              </a:spcBef>
              <a:spcAft>
                <a:spcPts val="0"/>
              </a:spcAft>
              <a:buSzPts val="1200"/>
              <a:buFont typeface="Outfit"/>
              <a:buChar char="○"/>
              <a:defRPr sz="1200">
                <a:latin typeface="Outfit"/>
                <a:ea typeface="Outfit"/>
                <a:cs typeface="Outfit"/>
                <a:sym typeface="Outfit"/>
              </a:defRPr>
            </a:lvl5pPr>
            <a:lvl6pPr indent="-304800" lvl="5" marL="2743200" rtl="0">
              <a:spcBef>
                <a:spcPts val="0"/>
              </a:spcBef>
              <a:spcAft>
                <a:spcPts val="0"/>
              </a:spcAft>
              <a:buSzPts val="1200"/>
              <a:buFont typeface="Outfit"/>
              <a:buChar char="■"/>
              <a:defRPr sz="1200">
                <a:latin typeface="Outfit"/>
                <a:ea typeface="Outfit"/>
                <a:cs typeface="Outfit"/>
                <a:sym typeface="Outfit"/>
              </a:defRPr>
            </a:lvl6pPr>
            <a:lvl7pPr indent="-304800" lvl="6" marL="3200400" rtl="0">
              <a:spcBef>
                <a:spcPts val="0"/>
              </a:spcBef>
              <a:spcAft>
                <a:spcPts val="0"/>
              </a:spcAft>
              <a:buSzPts val="1200"/>
              <a:buFont typeface="Outfit"/>
              <a:buChar char="●"/>
              <a:defRPr sz="1200">
                <a:latin typeface="Outfit"/>
                <a:ea typeface="Outfit"/>
                <a:cs typeface="Outfit"/>
                <a:sym typeface="Outfit"/>
              </a:defRPr>
            </a:lvl7pPr>
            <a:lvl8pPr indent="-304800" lvl="7" marL="3657600" rtl="0">
              <a:spcBef>
                <a:spcPts val="0"/>
              </a:spcBef>
              <a:spcAft>
                <a:spcPts val="0"/>
              </a:spcAft>
              <a:buSzPts val="1200"/>
              <a:buFont typeface="Outfit"/>
              <a:buChar char="○"/>
              <a:defRPr sz="1200">
                <a:latin typeface="Outfit"/>
                <a:ea typeface="Outfit"/>
                <a:cs typeface="Outfit"/>
                <a:sym typeface="Outfit"/>
              </a:defRPr>
            </a:lvl8pPr>
            <a:lvl9pPr indent="-304800" lvl="8" marL="4114800" rtl="0">
              <a:spcBef>
                <a:spcPts val="0"/>
              </a:spcBef>
              <a:spcAft>
                <a:spcPts val="0"/>
              </a:spcAft>
              <a:buSzPts val="1200"/>
              <a:buFont typeface="Outfit"/>
              <a:buChar char="■"/>
              <a:defRPr sz="1200">
                <a:latin typeface="Outfit"/>
                <a:ea typeface="Outfit"/>
                <a:cs typeface="Outfit"/>
                <a:sym typeface="Outfit"/>
              </a:defRPr>
            </a:lvl9pPr>
          </a:lstStyle>
          <a:p/>
        </p:txBody>
      </p:sp>
      <p:sp>
        <p:nvSpPr>
          <p:cNvPr id="92" name="Google Shape;92;p18"/>
          <p:cNvSpPr txBox="1"/>
          <p:nvPr>
            <p:ph idx="3" type="body"/>
          </p:nvPr>
        </p:nvSpPr>
        <p:spPr>
          <a:xfrm>
            <a:off x="5474500" y="2451000"/>
            <a:ext cx="2692500" cy="7605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SzPts val="1200"/>
              <a:buFont typeface="Outfit"/>
              <a:buChar char="●"/>
              <a:defRPr sz="1200">
                <a:latin typeface="Outfit"/>
                <a:ea typeface="Outfit"/>
                <a:cs typeface="Outfit"/>
                <a:sym typeface="Outfit"/>
              </a:defRPr>
            </a:lvl1pPr>
            <a:lvl2pPr indent="-304800" lvl="1" marL="914400" rtl="0">
              <a:spcBef>
                <a:spcPts val="0"/>
              </a:spcBef>
              <a:spcAft>
                <a:spcPts val="0"/>
              </a:spcAft>
              <a:buSzPts val="1200"/>
              <a:buFont typeface="Outfit"/>
              <a:buChar char="○"/>
              <a:defRPr sz="1200">
                <a:latin typeface="Outfit"/>
                <a:ea typeface="Outfit"/>
                <a:cs typeface="Outfit"/>
                <a:sym typeface="Outfit"/>
              </a:defRPr>
            </a:lvl2pPr>
            <a:lvl3pPr indent="-304800" lvl="2" marL="1371600" rtl="0">
              <a:spcBef>
                <a:spcPts val="0"/>
              </a:spcBef>
              <a:spcAft>
                <a:spcPts val="0"/>
              </a:spcAft>
              <a:buSzPts val="1200"/>
              <a:buFont typeface="Outfit"/>
              <a:buChar char="■"/>
              <a:defRPr sz="1200">
                <a:latin typeface="Outfit"/>
                <a:ea typeface="Outfit"/>
                <a:cs typeface="Outfit"/>
                <a:sym typeface="Outfit"/>
              </a:defRPr>
            </a:lvl3pPr>
            <a:lvl4pPr indent="-304800" lvl="3" marL="1828800" rtl="0">
              <a:spcBef>
                <a:spcPts val="0"/>
              </a:spcBef>
              <a:spcAft>
                <a:spcPts val="0"/>
              </a:spcAft>
              <a:buSzPts val="1200"/>
              <a:buFont typeface="Outfit"/>
              <a:buChar char="●"/>
              <a:defRPr sz="1200">
                <a:latin typeface="Outfit"/>
                <a:ea typeface="Outfit"/>
                <a:cs typeface="Outfit"/>
                <a:sym typeface="Outfit"/>
              </a:defRPr>
            </a:lvl4pPr>
            <a:lvl5pPr indent="-304800" lvl="4" marL="2286000" rtl="0">
              <a:spcBef>
                <a:spcPts val="0"/>
              </a:spcBef>
              <a:spcAft>
                <a:spcPts val="0"/>
              </a:spcAft>
              <a:buSzPts val="1200"/>
              <a:buFont typeface="Outfit"/>
              <a:buChar char="○"/>
              <a:defRPr sz="1200">
                <a:latin typeface="Outfit"/>
                <a:ea typeface="Outfit"/>
                <a:cs typeface="Outfit"/>
                <a:sym typeface="Outfit"/>
              </a:defRPr>
            </a:lvl5pPr>
            <a:lvl6pPr indent="-304800" lvl="5" marL="2743200" rtl="0">
              <a:spcBef>
                <a:spcPts val="0"/>
              </a:spcBef>
              <a:spcAft>
                <a:spcPts val="0"/>
              </a:spcAft>
              <a:buSzPts val="1200"/>
              <a:buFont typeface="Outfit"/>
              <a:buChar char="■"/>
              <a:defRPr sz="1200">
                <a:latin typeface="Outfit"/>
                <a:ea typeface="Outfit"/>
                <a:cs typeface="Outfit"/>
                <a:sym typeface="Outfit"/>
              </a:defRPr>
            </a:lvl6pPr>
            <a:lvl7pPr indent="-304800" lvl="6" marL="3200400" rtl="0">
              <a:spcBef>
                <a:spcPts val="0"/>
              </a:spcBef>
              <a:spcAft>
                <a:spcPts val="0"/>
              </a:spcAft>
              <a:buSzPts val="1200"/>
              <a:buFont typeface="Outfit"/>
              <a:buChar char="●"/>
              <a:defRPr sz="1200">
                <a:latin typeface="Outfit"/>
                <a:ea typeface="Outfit"/>
                <a:cs typeface="Outfit"/>
                <a:sym typeface="Outfit"/>
              </a:defRPr>
            </a:lvl7pPr>
            <a:lvl8pPr indent="-304800" lvl="7" marL="3657600" rtl="0">
              <a:spcBef>
                <a:spcPts val="0"/>
              </a:spcBef>
              <a:spcAft>
                <a:spcPts val="0"/>
              </a:spcAft>
              <a:buSzPts val="1200"/>
              <a:buFont typeface="Outfit"/>
              <a:buChar char="○"/>
              <a:defRPr sz="1200">
                <a:latin typeface="Outfit"/>
                <a:ea typeface="Outfit"/>
                <a:cs typeface="Outfit"/>
                <a:sym typeface="Outfit"/>
              </a:defRPr>
            </a:lvl8pPr>
            <a:lvl9pPr indent="-304800" lvl="8" marL="4114800" rtl="0">
              <a:spcBef>
                <a:spcPts val="0"/>
              </a:spcBef>
              <a:spcAft>
                <a:spcPts val="0"/>
              </a:spcAft>
              <a:buSzPts val="1200"/>
              <a:buFont typeface="Outfit"/>
              <a:buChar char="■"/>
              <a:defRPr sz="1200">
                <a:latin typeface="Outfit"/>
                <a:ea typeface="Outfit"/>
                <a:cs typeface="Outfit"/>
                <a:sym typeface="Outfit"/>
              </a:defRPr>
            </a:lvl9pPr>
          </a:lstStyle>
          <a:p/>
        </p:txBody>
      </p:sp>
      <p:sp>
        <p:nvSpPr>
          <p:cNvPr id="93" name="Google Shape;93;p18"/>
          <p:cNvSpPr txBox="1"/>
          <p:nvPr>
            <p:ph idx="4" type="body"/>
          </p:nvPr>
        </p:nvSpPr>
        <p:spPr>
          <a:xfrm>
            <a:off x="5474500" y="3703175"/>
            <a:ext cx="2692500" cy="7605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SzPts val="1200"/>
              <a:buFont typeface="Outfit"/>
              <a:buChar char="●"/>
              <a:defRPr sz="1200">
                <a:latin typeface="Outfit"/>
                <a:ea typeface="Outfit"/>
                <a:cs typeface="Outfit"/>
                <a:sym typeface="Outfit"/>
              </a:defRPr>
            </a:lvl1pPr>
            <a:lvl2pPr indent="-304800" lvl="1" marL="914400" rtl="0">
              <a:spcBef>
                <a:spcPts val="0"/>
              </a:spcBef>
              <a:spcAft>
                <a:spcPts val="0"/>
              </a:spcAft>
              <a:buSzPts val="1200"/>
              <a:buFont typeface="Outfit"/>
              <a:buChar char="○"/>
              <a:defRPr sz="1200">
                <a:latin typeface="Outfit"/>
                <a:ea typeface="Outfit"/>
                <a:cs typeface="Outfit"/>
                <a:sym typeface="Outfit"/>
              </a:defRPr>
            </a:lvl2pPr>
            <a:lvl3pPr indent="-304800" lvl="2" marL="1371600" rtl="0">
              <a:spcBef>
                <a:spcPts val="0"/>
              </a:spcBef>
              <a:spcAft>
                <a:spcPts val="0"/>
              </a:spcAft>
              <a:buSzPts val="1200"/>
              <a:buFont typeface="Outfit"/>
              <a:buChar char="■"/>
              <a:defRPr sz="1200">
                <a:latin typeface="Outfit"/>
                <a:ea typeface="Outfit"/>
                <a:cs typeface="Outfit"/>
                <a:sym typeface="Outfit"/>
              </a:defRPr>
            </a:lvl3pPr>
            <a:lvl4pPr indent="-304800" lvl="3" marL="1828800" rtl="0">
              <a:spcBef>
                <a:spcPts val="0"/>
              </a:spcBef>
              <a:spcAft>
                <a:spcPts val="0"/>
              </a:spcAft>
              <a:buSzPts val="1200"/>
              <a:buFont typeface="Outfit"/>
              <a:buChar char="●"/>
              <a:defRPr sz="1200">
                <a:latin typeface="Outfit"/>
                <a:ea typeface="Outfit"/>
                <a:cs typeface="Outfit"/>
                <a:sym typeface="Outfit"/>
              </a:defRPr>
            </a:lvl4pPr>
            <a:lvl5pPr indent="-304800" lvl="4" marL="2286000" rtl="0">
              <a:spcBef>
                <a:spcPts val="0"/>
              </a:spcBef>
              <a:spcAft>
                <a:spcPts val="0"/>
              </a:spcAft>
              <a:buSzPts val="1200"/>
              <a:buFont typeface="Outfit"/>
              <a:buChar char="○"/>
              <a:defRPr sz="1200">
                <a:latin typeface="Outfit"/>
                <a:ea typeface="Outfit"/>
                <a:cs typeface="Outfit"/>
                <a:sym typeface="Outfit"/>
              </a:defRPr>
            </a:lvl5pPr>
            <a:lvl6pPr indent="-304800" lvl="5" marL="2743200" rtl="0">
              <a:spcBef>
                <a:spcPts val="0"/>
              </a:spcBef>
              <a:spcAft>
                <a:spcPts val="0"/>
              </a:spcAft>
              <a:buSzPts val="1200"/>
              <a:buFont typeface="Outfit"/>
              <a:buChar char="■"/>
              <a:defRPr sz="1200">
                <a:latin typeface="Outfit"/>
                <a:ea typeface="Outfit"/>
                <a:cs typeface="Outfit"/>
                <a:sym typeface="Outfit"/>
              </a:defRPr>
            </a:lvl6pPr>
            <a:lvl7pPr indent="-304800" lvl="6" marL="3200400" rtl="0">
              <a:spcBef>
                <a:spcPts val="0"/>
              </a:spcBef>
              <a:spcAft>
                <a:spcPts val="0"/>
              </a:spcAft>
              <a:buSzPts val="1200"/>
              <a:buFont typeface="Outfit"/>
              <a:buChar char="●"/>
              <a:defRPr sz="1200">
                <a:latin typeface="Outfit"/>
                <a:ea typeface="Outfit"/>
                <a:cs typeface="Outfit"/>
                <a:sym typeface="Outfit"/>
              </a:defRPr>
            </a:lvl7pPr>
            <a:lvl8pPr indent="-304800" lvl="7" marL="3657600" rtl="0">
              <a:spcBef>
                <a:spcPts val="0"/>
              </a:spcBef>
              <a:spcAft>
                <a:spcPts val="0"/>
              </a:spcAft>
              <a:buSzPts val="1200"/>
              <a:buFont typeface="Outfit"/>
              <a:buChar char="○"/>
              <a:defRPr sz="1200">
                <a:latin typeface="Outfit"/>
                <a:ea typeface="Outfit"/>
                <a:cs typeface="Outfit"/>
                <a:sym typeface="Outfit"/>
              </a:defRPr>
            </a:lvl8pPr>
            <a:lvl9pPr indent="-304800" lvl="8" marL="4114800" rtl="0">
              <a:spcBef>
                <a:spcPts val="0"/>
              </a:spcBef>
              <a:spcAft>
                <a:spcPts val="0"/>
              </a:spcAft>
              <a:buSzPts val="1200"/>
              <a:buFont typeface="Outfit"/>
              <a:buChar char="■"/>
              <a:defRPr sz="1200">
                <a:latin typeface="Outfit"/>
                <a:ea typeface="Outfit"/>
                <a:cs typeface="Outfit"/>
                <a:sym typeface="Outfit"/>
              </a:defRPr>
            </a:lvl9pPr>
          </a:lstStyle>
          <a:p/>
        </p:txBody>
      </p:sp>
      <p:sp>
        <p:nvSpPr>
          <p:cNvPr id="94" name="Google Shape;94;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s/ images">
  <p:cSld name="TITLE_AND_BODY_3">
    <p:spTree>
      <p:nvGrpSpPr>
        <p:cNvPr id="95" name="Shape 95"/>
        <p:cNvGrpSpPr/>
        <p:nvPr/>
      </p:nvGrpSpPr>
      <p:grpSpPr>
        <a:xfrm>
          <a:off x="0" y="0"/>
          <a:ext cx="0" cy="0"/>
          <a:chOff x="0" y="0"/>
          <a:chExt cx="0" cy="0"/>
        </a:xfrm>
      </p:grpSpPr>
      <p:pic>
        <p:nvPicPr>
          <p:cNvPr id="96" name="Google Shape;96;p19"/>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cxnSp>
        <p:nvCxnSpPr>
          <p:cNvPr id="97" name="Google Shape;97;p19"/>
          <p:cNvCxnSpPr/>
          <p:nvPr/>
        </p:nvCxnSpPr>
        <p:spPr>
          <a:xfrm>
            <a:off x="476250" y="1076350"/>
            <a:ext cx="792000" cy="0"/>
          </a:xfrm>
          <a:prstGeom prst="straightConnector1">
            <a:avLst/>
          </a:prstGeom>
          <a:noFill/>
          <a:ln cap="flat" cmpd="sng" w="28575">
            <a:solidFill>
              <a:schemeClr val="dk1"/>
            </a:solidFill>
            <a:prstDash val="solid"/>
            <a:round/>
            <a:headEnd len="sm" w="sm" type="none"/>
            <a:tailEnd len="sm" w="sm" type="none"/>
          </a:ln>
        </p:spPr>
      </p:cxnSp>
      <p:sp>
        <p:nvSpPr>
          <p:cNvPr id="98" name="Google Shape;98;p19"/>
          <p:cNvSpPr txBox="1"/>
          <p:nvPr>
            <p:ph type="title"/>
          </p:nvPr>
        </p:nvSpPr>
        <p:spPr>
          <a:xfrm>
            <a:off x="476250" y="344675"/>
            <a:ext cx="5715000" cy="56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600"/>
              <a:buFont typeface="Outfit"/>
              <a:buNone/>
              <a:defRPr b="1" sz="2600">
                <a:latin typeface="Outfit"/>
                <a:ea typeface="Outfit"/>
                <a:cs typeface="Outfit"/>
                <a:sym typeface="Outfit"/>
              </a:defRPr>
            </a:lvl1pPr>
            <a:lvl2pPr lvl="1" rtl="0">
              <a:spcBef>
                <a:spcPts val="0"/>
              </a:spcBef>
              <a:spcAft>
                <a:spcPts val="0"/>
              </a:spcAft>
              <a:buSzPts val="2600"/>
              <a:buFont typeface="Outfit"/>
              <a:buNone/>
              <a:defRPr b="1" sz="2600">
                <a:latin typeface="Outfit"/>
                <a:ea typeface="Outfit"/>
                <a:cs typeface="Outfit"/>
                <a:sym typeface="Outfit"/>
              </a:defRPr>
            </a:lvl2pPr>
            <a:lvl3pPr lvl="2" rtl="0">
              <a:spcBef>
                <a:spcPts val="0"/>
              </a:spcBef>
              <a:spcAft>
                <a:spcPts val="0"/>
              </a:spcAft>
              <a:buSzPts val="2600"/>
              <a:buFont typeface="Outfit"/>
              <a:buNone/>
              <a:defRPr b="1" sz="2600">
                <a:latin typeface="Outfit"/>
                <a:ea typeface="Outfit"/>
                <a:cs typeface="Outfit"/>
                <a:sym typeface="Outfit"/>
              </a:defRPr>
            </a:lvl3pPr>
            <a:lvl4pPr lvl="3" rtl="0">
              <a:spcBef>
                <a:spcPts val="0"/>
              </a:spcBef>
              <a:spcAft>
                <a:spcPts val="0"/>
              </a:spcAft>
              <a:buSzPts val="2600"/>
              <a:buFont typeface="Outfit"/>
              <a:buNone/>
              <a:defRPr b="1" sz="2600">
                <a:latin typeface="Outfit"/>
                <a:ea typeface="Outfit"/>
                <a:cs typeface="Outfit"/>
                <a:sym typeface="Outfit"/>
              </a:defRPr>
            </a:lvl4pPr>
            <a:lvl5pPr lvl="4" rtl="0">
              <a:spcBef>
                <a:spcPts val="0"/>
              </a:spcBef>
              <a:spcAft>
                <a:spcPts val="0"/>
              </a:spcAft>
              <a:buSzPts val="2600"/>
              <a:buFont typeface="Outfit"/>
              <a:buNone/>
              <a:defRPr b="1" sz="2600">
                <a:latin typeface="Outfit"/>
                <a:ea typeface="Outfit"/>
                <a:cs typeface="Outfit"/>
                <a:sym typeface="Outfit"/>
              </a:defRPr>
            </a:lvl5pPr>
            <a:lvl6pPr lvl="5" rtl="0">
              <a:spcBef>
                <a:spcPts val="0"/>
              </a:spcBef>
              <a:spcAft>
                <a:spcPts val="0"/>
              </a:spcAft>
              <a:buSzPts val="2600"/>
              <a:buFont typeface="Outfit"/>
              <a:buNone/>
              <a:defRPr b="1" sz="2600">
                <a:latin typeface="Outfit"/>
                <a:ea typeface="Outfit"/>
                <a:cs typeface="Outfit"/>
                <a:sym typeface="Outfit"/>
              </a:defRPr>
            </a:lvl6pPr>
            <a:lvl7pPr lvl="6" rtl="0">
              <a:spcBef>
                <a:spcPts val="0"/>
              </a:spcBef>
              <a:spcAft>
                <a:spcPts val="0"/>
              </a:spcAft>
              <a:buSzPts val="2600"/>
              <a:buFont typeface="Outfit"/>
              <a:buNone/>
              <a:defRPr b="1" sz="2600">
                <a:latin typeface="Outfit"/>
                <a:ea typeface="Outfit"/>
                <a:cs typeface="Outfit"/>
                <a:sym typeface="Outfit"/>
              </a:defRPr>
            </a:lvl7pPr>
            <a:lvl8pPr lvl="7" rtl="0">
              <a:spcBef>
                <a:spcPts val="0"/>
              </a:spcBef>
              <a:spcAft>
                <a:spcPts val="0"/>
              </a:spcAft>
              <a:buSzPts val="2600"/>
              <a:buFont typeface="Outfit"/>
              <a:buNone/>
              <a:defRPr b="1" sz="2600">
                <a:latin typeface="Outfit"/>
                <a:ea typeface="Outfit"/>
                <a:cs typeface="Outfit"/>
                <a:sym typeface="Outfit"/>
              </a:defRPr>
            </a:lvl8pPr>
            <a:lvl9pPr lvl="8" rtl="0">
              <a:spcBef>
                <a:spcPts val="0"/>
              </a:spcBef>
              <a:spcAft>
                <a:spcPts val="0"/>
              </a:spcAft>
              <a:buSzPts val="2600"/>
              <a:buFont typeface="Outfit"/>
              <a:buNone/>
              <a:defRPr b="1" sz="2600">
                <a:latin typeface="Outfit"/>
                <a:ea typeface="Outfit"/>
                <a:cs typeface="Outfit"/>
                <a:sym typeface="Outfit"/>
              </a:defRPr>
            </a:lvl9pPr>
          </a:lstStyle>
          <a:p/>
        </p:txBody>
      </p:sp>
      <p:sp>
        <p:nvSpPr>
          <p:cNvPr id="99" name="Google Shape;99;p19"/>
          <p:cNvSpPr/>
          <p:nvPr>
            <p:ph idx="2" type="pic"/>
          </p:nvPr>
        </p:nvSpPr>
        <p:spPr>
          <a:xfrm>
            <a:off x="422575" y="1422275"/>
            <a:ext cx="2035800" cy="2120100"/>
          </a:xfrm>
          <a:prstGeom prst="roundRect">
            <a:avLst>
              <a:gd fmla="val 8337" name="adj"/>
            </a:avLst>
          </a:prstGeom>
          <a:noFill/>
          <a:ln>
            <a:noFill/>
          </a:ln>
        </p:spPr>
      </p:sp>
      <p:sp>
        <p:nvSpPr>
          <p:cNvPr id="100" name="Google Shape;100;p19"/>
          <p:cNvSpPr/>
          <p:nvPr>
            <p:ph idx="3" type="pic"/>
          </p:nvPr>
        </p:nvSpPr>
        <p:spPr>
          <a:xfrm>
            <a:off x="2599419" y="1422275"/>
            <a:ext cx="2035800" cy="2120100"/>
          </a:xfrm>
          <a:prstGeom prst="roundRect">
            <a:avLst>
              <a:gd fmla="val 8337" name="adj"/>
            </a:avLst>
          </a:prstGeom>
          <a:noFill/>
          <a:ln>
            <a:noFill/>
          </a:ln>
        </p:spPr>
      </p:sp>
      <p:sp>
        <p:nvSpPr>
          <p:cNvPr id="101" name="Google Shape;101;p19"/>
          <p:cNvSpPr/>
          <p:nvPr>
            <p:ph idx="4" type="pic"/>
          </p:nvPr>
        </p:nvSpPr>
        <p:spPr>
          <a:xfrm>
            <a:off x="4776262" y="1422275"/>
            <a:ext cx="2035800" cy="2120100"/>
          </a:xfrm>
          <a:prstGeom prst="roundRect">
            <a:avLst>
              <a:gd fmla="val 8337" name="adj"/>
            </a:avLst>
          </a:prstGeom>
          <a:noFill/>
          <a:ln>
            <a:noFill/>
          </a:ln>
        </p:spPr>
      </p:sp>
      <p:sp>
        <p:nvSpPr>
          <p:cNvPr id="102" name="Google Shape;102;p19"/>
          <p:cNvSpPr/>
          <p:nvPr>
            <p:ph idx="5" type="pic"/>
          </p:nvPr>
        </p:nvSpPr>
        <p:spPr>
          <a:xfrm>
            <a:off x="6953106" y="1422275"/>
            <a:ext cx="2035800" cy="2120100"/>
          </a:xfrm>
          <a:prstGeom prst="roundRect">
            <a:avLst>
              <a:gd fmla="val 8337" name="adj"/>
            </a:avLst>
          </a:prstGeom>
          <a:noFill/>
          <a:ln>
            <a:noFill/>
          </a:ln>
        </p:spPr>
      </p:sp>
      <p:sp>
        <p:nvSpPr>
          <p:cNvPr id="103" name="Google Shape;103;p19"/>
          <p:cNvSpPr txBox="1"/>
          <p:nvPr>
            <p:ph idx="6" type="title"/>
          </p:nvPr>
        </p:nvSpPr>
        <p:spPr>
          <a:xfrm>
            <a:off x="429375" y="3703325"/>
            <a:ext cx="2035800" cy="67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Font typeface="Outfit SemiBold"/>
              <a:buNone/>
              <a:defRPr>
                <a:latin typeface="Outfit SemiBold"/>
                <a:ea typeface="Outfit SemiBold"/>
                <a:cs typeface="Outfit SemiBold"/>
                <a:sym typeface="Outfit SemiBold"/>
              </a:defRPr>
            </a:lvl1pPr>
            <a:lvl2pPr lvl="1" rtl="0">
              <a:spcBef>
                <a:spcPts val="0"/>
              </a:spcBef>
              <a:spcAft>
                <a:spcPts val="0"/>
              </a:spcAft>
              <a:buSzPts val="1400"/>
              <a:buFont typeface="Outfit SemiBold"/>
              <a:buNone/>
              <a:defRPr>
                <a:latin typeface="Outfit SemiBold"/>
                <a:ea typeface="Outfit SemiBold"/>
                <a:cs typeface="Outfit SemiBold"/>
                <a:sym typeface="Outfit SemiBold"/>
              </a:defRPr>
            </a:lvl2pPr>
            <a:lvl3pPr lvl="2" rtl="0">
              <a:spcBef>
                <a:spcPts val="0"/>
              </a:spcBef>
              <a:spcAft>
                <a:spcPts val="0"/>
              </a:spcAft>
              <a:buSzPts val="1400"/>
              <a:buFont typeface="Outfit SemiBold"/>
              <a:buNone/>
              <a:defRPr>
                <a:latin typeface="Outfit SemiBold"/>
                <a:ea typeface="Outfit SemiBold"/>
                <a:cs typeface="Outfit SemiBold"/>
                <a:sym typeface="Outfit SemiBold"/>
              </a:defRPr>
            </a:lvl3pPr>
            <a:lvl4pPr lvl="3" rtl="0">
              <a:spcBef>
                <a:spcPts val="0"/>
              </a:spcBef>
              <a:spcAft>
                <a:spcPts val="0"/>
              </a:spcAft>
              <a:buSzPts val="1400"/>
              <a:buFont typeface="Outfit SemiBold"/>
              <a:buNone/>
              <a:defRPr>
                <a:latin typeface="Outfit SemiBold"/>
                <a:ea typeface="Outfit SemiBold"/>
                <a:cs typeface="Outfit SemiBold"/>
                <a:sym typeface="Outfit SemiBold"/>
              </a:defRPr>
            </a:lvl4pPr>
            <a:lvl5pPr lvl="4" rtl="0">
              <a:spcBef>
                <a:spcPts val="0"/>
              </a:spcBef>
              <a:spcAft>
                <a:spcPts val="0"/>
              </a:spcAft>
              <a:buSzPts val="1400"/>
              <a:buFont typeface="Outfit SemiBold"/>
              <a:buNone/>
              <a:defRPr>
                <a:latin typeface="Outfit SemiBold"/>
                <a:ea typeface="Outfit SemiBold"/>
                <a:cs typeface="Outfit SemiBold"/>
                <a:sym typeface="Outfit SemiBold"/>
              </a:defRPr>
            </a:lvl5pPr>
            <a:lvl6pPr lvl="5" rtl="0">
              <a:spcBef>
                <a:spcPts val="0"/>
              </a:spcBef>
              <a:spcAft>
                <a:spcPts val="0"/>
              </a:spcAft>
              <a:buSzPts val="1400"/>
              <a:buFont typeface="Outfit SemiBold"/>
              <a:buNone/>
              <a:defRPr>
                <a:latin typeface="Outfit SemiBold"/>
                <a:ea typeface="Outfit SemiBold"/>
                <a:cs typeface="Outfit SemiBold"/>
                <a:sym typeface="Outfit SemiBold"/>
              </a:defRPr>
            </a:lvl6pPr>
            <a:lvl7pPr lvl="6" rtl="0">
              <a:spcBef>
                <a:spcPts val="0"/>
              </a:spcBef>
              <a:spcAft>
                <a:spcPts val="0"/>
              </a:spcAft>
              <a:buSzPts val="1400"/>
              <a:buFont typeface="Outfit SemiBold"/>
              <a:buNone/>
              <a:defRPr>
                <a:latin typeface="Outfit SemiBold"/>
                <a:ea typeface="Outfit SemiBold"/>
                <a:cs typeface="Outfit SemiBold"/>
                <a:sym typeface="Outfit SemiBold"/>
              </a:defRPr>
            </a:lvl7pPr>
            <a:lvl8pPr lvl="7" rtl="0">
              <a:spcBef>
                <a:spcPts val="0"/>
              </a:spcBef>
              <a:spcAft>
                <a:spcPts val="0"/>
              </a:spcAft>
              <a:buSzPts val="1400"/>
              <a:buFont typeface="Outfit SemiBold"/>
              <a:buNone/>
              <a:defRPr>
                <a:latin typeface="Outfit SemiBold"/>
                <a:ea typeface="Outfit SemiBold"/>
                <a:cs typeface="Outfit SemiBold"/>
                <a:sym typeface="Outfit SemiBold"/>
              </a:defRPr>
            </a:lvl8pPr>
            <a:lvl9pPr lvl="8" rtl="0">
              <a:spcBef>
                <a:spcPts val="0"/>
              </a:spcBef>
              <a:spcAft>
                <a:spcPts val="0"/>
              </a:spcAft>
              <a:buSzPts val="1400"/>
              <a:buFont typeface="Outfit SemiBold"/>
              <a:buNone/>
              <a:defRPr>
                <a:latin typeface="Outfit SemiBold"/>
                <a:ea typeface="Outfit SemiBold"/>
                <a:cs typeface="Outfit SemiBold"/>
                <a:sym typeface="Outfit SemiBold"/>
              </a:defRPr>
            </a:lvl9pPr>
          </a:lstStyle>
          <a:p/>
        </p:txBody>
      </p:sp>
      <p:sp>
        <p:nvSpPr>
          <p:cNvPr id="104" name="Google Shape;104;p19"/>
          <p:cNvSpPr txBox="1"/>
          <p:nvPr>
            <p:ph idx="7" type="title"/>
          </p:nvPr>
        </p:nvSpPr>
        <p:spPr>
          <a:xfrm>
            <a:off x="2599425" y="3703325"/>
            <a:ext cx="2035800" cy="626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Font typeface="Outfit SemiBold"/>
              <a:buNone/>
              <a:defRPr>
                <a:latin typeface="Outfit SemiBold"/>
                <a:ea typeface="Outfit SemiBold"/>
                <a:cs typeface="Outfit SemiBold"/>
                <a:sym typeface="Outfit SemiBold"/>
              </a:defRPr>
            </a:lvl1pPr>
            <a:lvl2pPr lvl="1" rtl="0">
              <a:spcBef>
                <a:spcPts val="0"/>
              </a:spcBef>
              <a:spcAft>
                <a:spcPts val="0"/>
              </a:spcAft>
              <a:buSzPts val="1400"/>
              <a:buFont typeface="Outfit SemiBold"/>
              <a:buNone/>
              <a:defRPr>
                <a:latin typeface="Outfit SemiBold"/>
                <a:ea typeface="Outfit SemiBold"/>
                <a:cs typeface="Outfit SemiBold"/>
                <a:sym typeface="Outfit SemiBold"/>
              </a:defRPr>
            </a:lvl2pPr>
            <a:lvl3pPr lvl="2" rtl="0">
              <a:spcBef>
                <a:spcPts val="0"/>
              </a:spcBef>
              <a:spcAft>
                <a:spcPts val="0"/>
              </a:spcAft>
              <a:buSzPts val="1400"/>
              <a:buFont typeface="Outfit SemiBold"/>
              <a:buNone/>
              <a:defRPr>
                <a:latin typeface="Outfit SemiBold"/>
                <a:ea typeface="Outfit SemiBold"/>
                <a:cs typeface="Outfit SemiBold"/>
                <a:sym typeface="Outfit SemiBold"/>
              </a:defRPr>
            </a:lvl3pPr>
            <a:lvl4pPr lvl="3" rtl="0">
              <a:spcBef>
                <a:spcPts val="0"/>
              </a:spcBef>
              <a:spcAft>
                <a:spcPts val="0"/>
              </a:spcAft>
              <a:buSzPts val="1400"/>
              <a:buFont typeface="Outfit SemiBold"/>
              <a:buNone/>
              <a:defRPr>
                <a:latin typeface="Outfit SemiBold"/>
                <a:ea typeface="Outfit SemiBold"/>
                <a:cs typeface="Outfit SemiBold"/>
                <a:sym typeface="Outfit SemiBold"/>
              </a:defRPr>
            </a:lvl4pPr>
            <a:lvl5pPr lvl="4" rtl="0">
              <a:spcBef>
                <a:spcPts val="0"/>
              </a:spcBef>
              <a:spcAft>
                <a:spcPts val="0"/>
              </a:spcAft>
              <a:buSzPts val="1400"/>
              <a:buFont typeface="Outfit SemiBold"/>
              <a:buNone/>
              <a:defRPr>
                <a:latin typeface="Outfit SemiBold"/>
                <a:ea typeface="Outfit SemiBold"/>
                <a:cs typeface="Outfit SemiBold"/>
                <a:sym typeface="Outfit SemiBold"/>
              </a:defRPr>
            </a:lvl5pPr>
            <a:lvl6pPr lvl="5" rtl="0">
              <a:spcBef>
                <a:spcPts val="0"/>
              </a:spcBef>
              <a:spcAft>
                <a:spcPts val="0"/>
              </a:spcAft>
              <a:buSzPts val="1400"/>
              <a:buFont typeface="Outfit SemiBold"/>
              <a:buNone/>
              <a:defRPr>
                <a:latin typeface="Outfit SemiBold"/>
                <a:ea typeface="Outfit SemiBold"/>
                <a:cs typeface="Outfit SemiBold"/>
                <a:sym typeface="Outfit SemiBold"/>
              </a:defRPr>
            </a:lvl6pPr>
            <a:lvl7pPr lvl="6" rtl="0">
              <a:spcBef>
                <a:spcPts val="0"/>
              </a:spcBef>
              <a:spcAft>
                <a:spcPts val="0"/>
              </a:spcAft>
              <a:buSzPts val="1400"/>
              <a:buFont typeface="Outfit SemiBold"/>
              <a:buNone/>
              <a:defRPr>
                <a:latin typeface="Outfit SemiBold"/>
                <a:ea typeface="Outfit SemiBold"/>
                <a:cs typeface="Outfit SemiBold"/>
                <a:sym typeface="Outfit SemiBold"/>
              </a:defRPr>
            </a:lvl7pPr>
            <a:lvl8pPr lvl="7" rtl="0">
              <a:spcBef>
                <a:spcPts val="0"/>
              </a:spcBef>
              <a:spcAft>
                <a:spcPts val="0"/>
              </a:spcAft>
              <a:buSzPts val="1400"/>
              <a:buFont typeface="Outfit SemiBold"/>
              <a:buNone/>
              <a:defRPr>
                <a:latin typeface="Outfit SemiBold"/>
                <a:ea typeface="Outfit SemiBold"/>
                <a:cs typeface="Outfit SemiBold"/>
                <a:sym typeface="Outfit SemiBold"/>
              </a:defRPr>
            </a:lvl8pPr>
            <a:lvl9pPr lvl="8" rtl="0">
              <a:spcBef>
                <a:spcPts val="0"/>
              </a:spcBef>
              <a:spcAft>
                <a:spcPts val="0"/>
              </a:spcAft>
              <a:buSzPts val="1400"/>
              <a:buFont typeface="Outfit SemiBold"/>
              <a:buNone/>
              <a:defRPr>
                <a:latin typeface="Outfit SemiBold"/>
                <a:ea typeface="Outfit SemiBold"/>
                <a:cs typeface="Outfit SemiBold"/>
                <a:sym typeface="Outfit SemiBold"/>
              </a:defRPr>
            </a:lvl9pPr>
          </a:lstStyle>
          <a:p/>
        </p:txBody>
      </p:sp>
      <p:sp>
        <p:nvSpPr>
          <p:cNvPr id="105" name="Google Shape;105;p19"/>
          <p:cNvSpPr txBox="1"/>
          <p:nvPr>
            <p:ph idx="8" type="title"/>
          </p:nvPr>
        </p:nvSpPr>
        <p:spPr>
          <a:xfrm>
            <a:off x="4769475" y="3703325"/>
            <a:ext cx="2035800" cy="67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Font typeface="Outfit SemiBold"/>
              <a:buNone/>
              <a:defRPr>
                <a:latin typeface="Outfit SemiBold"/>
                <a:ea typeface="Outfit SemiBold"/>
                <a:cs typeface="Outfit SemiBold"/>
                <a:sym typeface="Outfit SemiBold"/>
              </a:defRPr>
            </a:lvl1pPr>
            <a:lvl2pPr lvl="1" rtl="0">
              <a:spcBef>
                <a:spcPts val="0"/>
              </a:spcBef>
              <a:spcAft>
                <a:spcPts val="0"/>
              </a:spcAft>
              <a:buSzPts val="1400"/>
              <a:buFont typeface="Outfit SemiBold"/>
              <a:buNone/>
              <a:defRPr>
                <a:latin typeface="Outfit SemiBold"/>
                <a:ea typeface="Outfit SemiBold"/>
                <a:cs typeface="Outfit SemiBold"/>
                <a:sym typeface="Outfit SemiBold"/>
              </a:defRPr>
            </a:lvl2pPr>
            <a:lvl3pPr lvl="2" rtl="0">
              <a:spcBef>
                <a:spcPts val="0"/>
              </a:spcBef>
              <a:spcAft>
                <a:spcPts val="0"/>
              </a:spcAft>
              <a:buSzPts val="1400"/>
              <a:buFont typeface="Outfit SemiBold"/>
              <a:buNone/>
              <a:defRPr>
                <a:latin typeface="Outfit SemiBold"/>
                <a:ea typeface="Outfit SemiBold"/>
                <a:cs typeface="Outfit SemiBold"/>
                <a:sym typeface="Outfit SemiBold"/>
              </a:defRPr>
            </a:lvl3pPr>
            <a:lvl4pPr lvl="3" rtl="0">
              <a:spcBef>
                <a:spcPts val="0"/>
              </a:spcBef>
              <a:spcAft>
                <a:spcPts val="0"/>
              </a:spcAft>
              <a:buSzPts val="1400"/>
              <a:buFont typeface="Outfit SemiBold"/>
              <a:buNone/>
              <a:defRPr>
                <a:latin typeface="Outfit SemiBold"/>
                <a:ea typeface="Outfit SemiBold"/>
                <a:cs typeface="Outfit SemiBold"/>
                <a:sym typeface="Outfit SemiBold"/>
              </a:defRPr>
            </a:lvl4pPr>
            <a:lvl5pPr lvl="4" rtl="0">
              <a:spcBef>
                <a:spcPts val="0"/>
              </a:spcBef>
              <a:spcAft>
                <a:spcPts val="0"/>
              </a:spcAft>
              <a:buSzPts val="1400"/>
              <a:buFont typeface="Outfit SemiBold"/>
              <a:buNone/>
              <a:defRPr>
                <a:latin typeface="Outfit SemiBold"/>
                <a:ea typeface="Outfit SemiBold"/>
                <a:cs typeface="Outfit SemiBold"/>
                <a:sym typeface="Outfit SemiBold"/>
              </a:defRPr>
            </a:lvl5pPr>
            <a:lvl6pPr lvl="5" rtl="0">
              <a:spcBef>
                <a:spcPts val="0"/>
              </a:spcBef>
              <a:spcAft>
                <a:spcPts val="0"/>
              </a:spcAft>
              <a:buSzPts val="1400"/>
              <a:buFont typeface="Outfit SemiBold"/>
              <a:buNone/>
              <a:defRPr>
                <a:latin typeface="Outfit SemiBold"/>
                <a:ea typeface="Outfit SemiBold"/>
                <a:cs typeface="Outfit SemiBold"/>
                <a:sym typeface="Outfit SemiBold"/>
              </a:defRPr>
            </a:lvl6pPr>
            <a:lvl7pPr lvl="6" rtl="0">
              <a:spcBef>
                <a:spcPts val="0"/>
              </a:spcBef>
              <a:spcAft>
                <a:spcPts val="0"/>
              </a:spcAft>
              <a:buSzPts val="1400"/>
              <a:buFont typeface="Outfit SemiBold"/>
              <a:buNone/>
              <a:defRPr>
                <a:latin typeface="Outfit SemiBold"/>
                <a:ea typeface="Outfit SemiBold"/>
                <a:cs typeface="Outfit SemiBold"/>
                <a:sym typeface="Outfit SemiBold"/>
              </a:defRPr>
            </a:lvl7pPr>
            <a:lvl8pPr lvl="7" rtl="0">
              <a:spcBef>
                <a:spcPts val="0"/>
              </a:spcBef>
              <a:spcAft>
                <a:spcPts val="0"/>
              </a:spcAft>
              <a:buSzPts val="1400"/>
              <a:buFont typeface="Outfit SemiBold"/>
              <a:buNone/>
              <a:defRPr>
                <a:latin typeface="Outfit SemiBold"/>
                <a:ea typeface="Outfit SemiBold"/>
                <a:cs typeface="Outfit SemiBold"/>
                <a:sym typeface="Outfit SemiBold"/>
              </a:defRPr>
            </a:lvl8pPr>
            <a:lvl9pPr lvl="8" rtl="0">
              <a:spcBef>
                <a:spcPts val="0"/>
              </a:spcBef>
              <a:spcAft>
                <a:spcPts val="0"/>
              </a:spcAft>
              <a:buSzPts val="1400"/>
              <a:buFont typeface="Outfit SemiBold"/>
              <a:buNone/>
              <a:defRPr>
                <a:latin typeface="Outfit SemiBold"/>
                <a:ea typeface="Outfit SemiBold"/>
                <a:cs typeface="Outfit SemiBold"/>
                <a:sym typeface="Outfit SemiBold"/>
              </a:defRPr>
            </a:lvl9pPr>
          </a:lstStyle>
          <a:p/>
        </p:txBody>
      </p:sp>
      <p:sp>
        <p:nvSpPr>
          <p:cNvPr id="106" name="Google Shape;106;p19"/>
          <p:cNvSpPr txBox="1"/>
          <p:nvPr>
            <p:ph idx="9" type="title"/>
          </p:nvPr>
        </p:nvSpPr>
        <p:spPr>
          <a:xfrm>
            <a:off x="6953100" y="3703325"/>
            <a:ext cx="2035800" cy="67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Font typeface="Outfit SemiBold"/>
              <a:buNone/>
              <a:defRPr>
                <a:latin typeface="Outfit SemiBold"/>
                <a:ea typeface="Outfit SemiBold"/>
                <a:cs typeface="Outfit SemiBold"/>
                <a:sym typeface="Outfit SemiBold"/>
              </a:defRPr>
            </a:lvl1pPr>
            <a:lvl2pPr lvl="1" rtl="0">
              <a:spcBef>
                <a:spcPts val="0"/>
              </a:spcBef>
              <a:spcAft>
                <a:spcPts val="0"/>
              </a:spcAft>
              <a:buSzPts val="1400"/>
              <a:buFont typeface="Outfit SemiBold"/>
              <a:buNone/>
              <a:defRPr>
                <a:latin typeface="Outfit SemiBold"/>
                <a:ea typeface="Outfit SemiBold"/>
                <a:cs typeface="Outfit SemiBold"/>
                <a:sym typeface="Outfit SemiBold"/>
              </a:defRPr>
            </a:lvl2pPr>
            <a:lvl3pPr lvl="2" rtl="0">
              <a:spcBef>
                <a:spcPts val="0"/>
              </a:spcBef>
              <a:spcAft>
                <a:spcPts val="0"/>
              </a:spcAft>
              <a:buSzPts val="1400"/>
              <a:buFont typeface="Outfit SemiBold"/>
              <a:buNone/>
              <a:defRPr>
                <a:latin typeface="Outfit SemiBold"/>
                <a:ea typeface="Outfit SemiBold"/>
                <a:cs typeface="Outfit SemiBold"/>
                <a:sym typeface="Outfit SemiBold"/>
              </a:defRPr>
            </a:lvl3pPr>
            <a:lvl4pPr lvl="3" rtl="0">
              <a:spcBef>
                <a:spcPts val="0"/>
              </a:spcBef>
              <a:spcAft>
                <a:spcPts val="0"/>
              </a:spcAft>
              <a:buSzPts val="1400"/>
              <a:buFont typeface="Outfit SemiBold"/>
              <a:buNone/>
              <a:defRPr>
                <a:latin typeface="Outfit SemiBold"/>
                <a:ea typeface="Outfit SemiBold"/>
                <a:cs typeface="Outfit SemiBold"/>
                <a:sym typeface="Outfit SemiBold"/>
              </a:defRPr>
            </a:lvl4pPr>
            <a:lvl5pPr lvl="4" rtl="0">
              <a:spcBef>
                <a:spcPts val="0"/>
              </a:spcBef>
              <a:spcAft>
                <a:spcPts val="0"/>
              </a:spcAft>
              <a:buSzPts val="1400"/>
              <a:buFont typeface="Outfit SemiBold"/>
              <a:buNone/>
              <a:defRPr>
                <a:latin typeface="Outfit SemiBold"/>
                <a:ea typeface="Outfit SemiBold"/>
                <a:cs typeface="Outfit SemiBold"/>
                <a:sym typeface="Outfit SemiBold"/>
              </a:defRPr>
            </a:lvl5pPr>
            <a:lvl6pPr lvl="5" rtl="0">
              <a:spcBef>
                <a:spcPts val="0"/>
              </a:spcBef>
              <a:spcAft>
                <a:spcPts val="0"/>
              </a:spcAft>
              <a:buSzPts val="1400"/>
              <a:buFont typeface="Outfit SemiBold"/>
              <a:buNone/>
              <a:defRPr>
                <a:latin typeface="Outfit SemiBold"/>
                <a:ea typeface="Outfit SemiBold"/>
                <a:cs typeface="Outfit SemiBold"/>
                <a:sym typeface="Outfit SemiBold"/>
              </a:defRPr>
            </a:lvl6pPr>
            <a:lvl7pPr lvl="6" rtl="0">
              <a:spcBef>
                <a:spcPts val="0"/>
              </a:spcBef>
              <a:spcAft>
                <a:spcPts val="0"/>
              </a:spcAft>
              <a:buSzPts val="1400"/>
              <a:buFont typeface="Outfit SemiBold"/>
              <a:buNone/>
              <a:defRPr>
                <a:latin typeface="Outfit SemiBold"/>
                <a:ea typeface="Outfit SemiBold"/>
                <a:cs typeface="Outfit SemiBold"/>
                <a:sym typeface="Outfit SemiBold"/>
              </a:defRPr>
            </a:lvl7pPr>
            <a:lvl8pPr lvl="7" rtl="0">
              <a:spcBef>
                <a:spcPts val="0"/>
              </a:spcBef>
              <a:spcAft>
                <a:spcPts val="0"/>
              </a:spcAft>
              <a:buSzPts val="1400"/>
              <a:buFont typeface="Outfit SemiBold"/>
              <a:buNone/>
              <a:defRPr>
                <a:latin typeface="Outfit SemiBold"/>
                <a:ea typeface="Outfit SemiBold"/>
                <a:cs typeface="Outfit SemiBold"/>
                <a:sym typeface="Outfit SemiBold"/>
              </a:defRPr>
            </a:lvl8pPr>
            <a:lvl9pPr lvl="8" rtl="0">
              <a:spcBef>
                <a:spcPts val="0"/>
              </a:spcBef>
              <a:spcAft>
                <a:spcPts val="0"/>
              </a:spcAft>
              <a:buSzPts val="1400"/>
              <a:buFont typeface="Outfit SemiBold"/>
              <a:buNone/>
              <a:defRPr>
                <a:latin typeface="Outfit SemiBold"/>
                <a:ea typeface="Outfit SemiBold"/>
                <a:cs typeface="Outfit SemiBold"/>
                <a:sym typeface="Outfit SemiBold"/>
              </a:defRPr>
            </a:lvl9pPr>
          </a:lstStyle>
          <a:p/>
        </p:txBody>
      </p:sp>
      <p:sp>
        <p:nvSpPr>
          <p:cNvPr id="107" name="Google Shape;107;p19"/>
          <p:cNvSpPr txBox="1"/>
          <p:nvPr>
            <p:ph idx="13" type="title"/>
          </p:nvPr>
        </p:nvSpPr>
        <p:spPr>
          <a:xfrm>
            <a:off x="429375" y="4365279"/>
            <a:ext cx="2035800" cy="67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1pPr>
            <a:lvl2pPr lvl="1"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2pPr>
            <a:lvl3pPr lvl="2"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3pPr>
            <a:lvl4pPr lvl="3"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4pPr>
            <a:lvl5pPr lvl="4"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5pPr>
            <a:lvl6pPr lvl="5"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6pPr>
            <a:lvl7pPr lvl="6"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7pPr>
            <a:lvl8pPr lvl="7"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8pPr>
            <a:lvl9pPr lvl="8"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9pPr>
          </a:lstStyle>
          <a:p/>
        </p:txBody>
      </p:sp>
      <p:sp>
        <p:nvSpPr>
          <p:cNvPr id="108" name="Google Shape;108;p19"/>
          <p:cNvSpPr txBox="1"/>
          <p:nvPr>
            <p:ph idx="14" type="title"/>
          </p:nvPr>
        </p:nvSpPr>
        <p:spPr>
          <a:xfrm>
            <a:off x="2599425" y="4365279"/>
            <a:ext cx="2035800" cy="626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1pPr>
            <a:lvl2pPr lvl="1"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2pPr>
            <a:lvl3pPr lvl="2"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3pPr>
            <a:lvl4pPr lvl="3"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4pPr>
            <a:lvl5pPr lvl="4"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5pPr>
            <a:lvl6pPr lvl="5"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6pPr>
            <a:lvl7pPr lvl="6"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7pPr>
            <a:lvl8pPr lvl="7"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8pPr>
            <a:lvl9pPr lvl="8"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9pPr>
          </a:lstStyle>
          <a:p/>
        </p:txBody>
      </p:sp>
      <p:sp>
        <p:nvSpPr>
          <p:cNvPr id="109" name="Google Shape;109;p19"/>
          <p:cNvSpPr txBox="1"/>
          <p:nvPr>
            <p:ph idx="15" type="title"/>
          </p:nvPr>
        </p:nvSpPr>
        <p:spPr>
          <a:xfrm>
            <a:off x="4769475" y="4365279"/>
            <a:ext cx="2035800" cy="67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1pPr>
            <a:lvl2pPr lvl="1"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2pPr>
            <a:lvl3pPr lvl="2"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3pPr>
            <a:lvl4pPr lvl="3"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4pPr>
            <a:lvl5pPr lvl="4"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5pPr>
            <a:lvl6pPr lvl="5"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6pPr>
            <a:lvl7pPr lvl="6"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7pPr>
            <a:lvl8pPr lvl="7"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8pPr>
            <a:lvl9pPr lvl="8"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9pPr>
          </a:lstStyle>
          <a:p/>
        </p:txBody>
      </p:sp>
      <p:sp>
        <p:nvSpPr>
          <p:cNvPr id="110" name="Google Shape;110;p19"/>
          <p:cNvSpPr txBox="1"/>
          <p:nvPr>
            <p:ph idx="16" type="title"/>
          </p:nvPr>
        </p:nvSpPr>
        <p:spPr>
          <a:xfrm>
            <a:off x="6953100" y="4365279"/>
            <a:ext cx="2035800" cy="67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1pPr>
            <a:lvl2pPr lvl="1"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2pPr>
            <a:lvl3pPr lvl="2"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3pPr>
            <a:lvl4pPr lvl="3"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4pPr>
            <a:lvl5pPr lvl="4"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5pPr>
            <a:lvl6pPr lvl="5"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6pPr>
            <a:lvl7pPr lvl="6"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7pPr>
            <a:lvl8pPr lvl="7"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8pPr>
            <a:lvl9pPr lvl="8"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9pPr>
          </a:lstStyle>
          <a:p/>
        </p:txBody>
      </p:sp>
      <p:sp>
        <p:nvSpPr>
          <p:cNvPr id="111" name="Google Shape;111;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s/ images black">
  <p:cSld name="TITLE_AND_BODY_3_1">
    <p:bg>
      <p:bgPr>
        <a:solidFill>
          <a:schemeClr val="dk1"/>
        </a:solidFill>
      </p:bgPr>
    </p:bg>
    <p:spTree>
      <p:nvGrpSpPr>
        <p:cNvPr id="112" name="Shape 112"/>
        <p:cNvGrpSpPr/>
        <p:nvPr/>
      </p:nvGrpSpPr>
      <p:grpSpPr>
        <a:xfrm>
          <a:off x="0" y="0"/>
          <a:ext cx="0" cy="0"/>
          <a:chOff x="0" y="0"/>
          <a:chExt cx="0" cy="0"/>
        </a:xfrm>
      </p:grpSpPr>
      <p:cxnSp>
        <p:nvCxnSpPr>
          <p:cNvPr id="113" name="Google Shape;113;p20"/>
          <p:cNvCxnSpPr/>
          <p:nvPr/>
        </p:nvCxnSpPr>
        <p:spPr>
          <a:xfrm>
            <a:off x="476250" y="1076350"/>
            <a:ext cx="792000" cy="0"/>
          </a:xfrm>
          <a:prstGeom prst="straightConnector1">
            <a:avLst/>
          </a:prstGeom>
          <a:noFill/>
          <a:ln cap="flat" cmpd="sng" w="28575">
            <a:solidFill>
              <a:srgbClr val="FFFFFF"/>
            </a:solidFill>
            <a:prstDash val="solid"/>
            <a:round/>
            <a:headEnd len="sm" w="sm" type="none"/>
            <a:tailEnd len="sm" w="sm" type="none"/>
          </a:ln>
        </p:spPr>
      </p:cxnSp>
      <p:sp>
        <p:nvSpPr>
          <p:cNvPr id="114" name="Google Shape;114;p20"/>
          <p:cNvSpPr txBox="1"/>
          <p:nvPr>
            <p:ph type="title"/>
          </p:nvPr>
        </p:nvSpPr>
        <p:spPr>
          <a:xfrm>
            <a:off x="476250" y="344675"/>
            <a:ext cx="5715000" cy="56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1pPr>
            <a:lvl2pPr lvl="1"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2pPr>
            <a:lvl3pPr lvl="2"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3pPr>
            <a:lvl4pPr lvl="3"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4pPr>
            <a:lvl5pPr lvl="4"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5pPr>
            <a:lvl6pPr lvl="5"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6pPr>
            <a:lvl7pPr lvl="6"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7pPr>
            <a:lvl8pPr lvl="7"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8pPr>
            <a:lvl9pPr lvl="8"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9pPr>
          </a:lstStyle>
          <a:p/>
        </p:txBody>
      </p:sp>
      <p:sp>
        <p:nvSpPr>
          <p:cNvPr id="115" name="Google Shape;115;p20"/>
          <p:cNvSpPr/>
          <p:nvPr>
            <p:ph idx="2" type="pic"/>
          </p:nvPr>
        </p:nvSpPr>
        <p:spPr>
          <a:xfrm>
            <a:off x="422575" y="1422275"/>
            <a:ext cx="2035800" cy="2120100"/>
          </a:xfrm>
          <a:prstGeom prst="roundRect">
            <a:avLst>
              <a:gd fmla="val 8337" name="adj"/>
            </a:avLst>
          </a:prstGeom>
          <a:noFill/>
          <a:ln>
            <a:noFill/>
          </a:ln>
        </p:spPr>
      </p:sp>
      <p:sp>
        <p:nvSpPr>
          <p:cNvPr id="116" name="Google Shape;116;p20"/>
          <p:cNvSpPr/>
          <p:nvPr>
            <p:ph idx="3" type="pic"/>
          </p:nvPr>
        </p:nvSpPr>
        <p:spPr>
          <a:xfrm>
            <a:off x="2599419" y="1422275"/>
            <a:ext cx="2035800" cy="2120100"/>
          </a:xfrm>
          <a:prstGeom prst="roundRect">
            <a:avLst>
              <a:gd fmla="val 8337" name="adj"/>
            </a:avLst>
          </a:prstGeom>
          <a:noFill/>
          <a:ln>
            <a:noFill/>
          </a:ln>
        </p:spPr>
      </p:sp>
      <p:sp>
        <p:nvSpPr>
          <p:cNvPr id="117" name="Google Shape;117;p20"/>
          <p:cNvSpPr/>
          <p:nvPr>
            <p:ph idx="4" type="pic"/>
          </p:nvPr>
        </p:nvSpPr>
        <p:spPr>
          <a:xfrm>
            <a:off x="4776262" y="1422275"/>
            <a:ext cx="2035800" cy="2120100"/>
          </a:xfrm>
          <a:prstGeom prst="roundRect">
            <a:avLst>
              <a:gd fmla="val 8337" name="adj"/>
            </a:avLst>
          </a:prstGeom>
          <a:noFill/>
          <a:ln>
            <a:noFill/>
          </a:ln>
        </p:spPr>
      </p:sp>
      <p:sp>
        <p:nvSpPr>
          <p:cNvPr id="118" name="Google Shape;118;p20"/>
          <p:cNvSpPr/>
          <p:nvPr>
            <p:ph idx="5" type="pic"/>
          </p:nvPr>
        </p:nvSpPr>
        <p:spPr>
          <a:xfrm>
            <a:off x="6953106" y="1422275"/>
            <a:ext cx="2035800" cy="2120100"/>
          </a:xfrm>
          <a:prstGeom prst="roundRect">
            <a:avLst>
              <a:gd fmla="val 8337" name="adj"/>
            </a:avLst>
          </a:prstGeom>
          <a:noFill/>
          <a:ln>
            <a:noFill/>
          </a:ln>
        </p:spPr>
      </p:sp>
      <p:sp>
        <p:nvSpPr>
          <p:cNvPr id="119" name="Google Shape;119;p20"/>
          <p:cNvSpPr txBox="1"/>
          <p:nvPr>
            <p:ph idx="6" type="title"/>
          </p:nvPr>
        </p:nvSpPr>
        <p:spPr>
          <a:xfrm>
            <a:off x="429375" y="3703325"/>
            <a:ext cx="2035800" cy="67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2pPr>
            <a:lvl3pPr lvl="2"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3pPr>
            <a:lvl4pPr lvl="3"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4pPr>
            <a:lvl5pPr lvl="4"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5pPr>
            <a:lvl6pPr lvl="5"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6pPr>
            <a:lvl7pPr lvl="6"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7pPr>
            <a:lvl8pPr lvl="7"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8pPr>
            <a:lvl9pPr lvl="8"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9pPr>
          </a:lstStyle>
          <a:p/>
        </p:txBody>
      </p:sp>
      <p:sp>
        <p:nvSpPr>
          <p:cNvPr id="120" name="Google Shape;120;p20"/>
          <p:cNvSpPr txBox="1"/>
          <p:nvPr>
            <p:ph idx="7" type="title"/>
          </p:nvPr>
        </p:nvSpPr>
        <p:spPr>
          <a:xfrm>
            <a:off x="2599425" y="3703325"/>
            <a:ext cx="2035800" cy="626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2pPr>
            <a:lvl3pPr lvl="2"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3pPr>
            <a:lvl4pPr lvl="3"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4pPr>
            <a:lvl5pPr lvl="4"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5pPr>
            <a:lvl6pPr lvl="5"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6pPr>
            <a:lvl7pPr lvl="6"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7pPr>
            <a:lvl8pPr lvl="7"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8pPr>
            <a:lvl9pPr lvl="8"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9pPr>
          </a:lstStyle>
          <a:p/>
        </p:txBody>
      </p:sp>
      <p:sp>
        <p:nvSpPr>
          <p:cNvPr id="121" name="Google Shape;121;p20"/>
          <p:cNvSpPr txBox="1"/>
          <p:nvPr>
            <p:ph idx="8" type="title"/>
          </p:nvPr>
        </p:nvSpPr>
        <p:spPr>
          <a:xfrm>
            <a:off x="4769475" y="3703325"/>
            <a:ext cx="2035800" cy="67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2pPr>
            <a:lvl3pPr lvl="2"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3pPr>
            <a:lvl4pPr lvl="3"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4pPr>
            <a:lvl5pPr lvl="4"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5pPr>
            <a:lvl6pPr lvl="5"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6pPr>
            <a:lvl7pPr lvl="6"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7pPr>
            <a:lvl8pPr lvl="7"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8pPr>
            <a:lvl9pPr lvl="8"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9pPr>
          </a:lstStyle>
          <a:p/>
        </p:txBody>
      </p:sp>
      <p:sp>
        <p:nvSpPr>
          <p:cNvPr id="122" name="Google Shape;122;p20"/>
          <p:cNvSpPr txBox="1"/>
          <p:nvPr>
            <p:ph idx="9" type="title"/>
          </p:nvPr>
        </p:nvSpPr>
        <p:spPr>
          <a:xfrm>
            <a:off x="6953100" y="3703325"/>
            <a:ext cx="2035800" cy="67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2pPr>
            <a:lvl3pPr lvl="2"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3pPr>
            <a:lvl4pPr lvl="3"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4pPr>
            <a:lvl5pPr lvl="4"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5pPr>
            <a:lvl6pPr lvl="5"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6pPr>
            <a:lvl7pPr lvl="6"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7pPr>
            <a:lvl8pPr lvl="7"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8pPr>
            <a:lvl9pPr lvl="8"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9pPr>
          </a:lstStyle>
          <a:p/>
        </p:txBody>
      </p:sp>
      <p:sp>
        <p:nvSpPr>
          <p:cNvPr id="123" name="Google Shape;123;p20"/>
          <p:cNvSpPr txBox="1"/>
          <p:nvPr>
            <p:ph idx="13" type="title"/>
          </p:nvPr>
        </p:nvSpPr>
        <p:spPr>
          <a:xfrm>
            <a:off x="429375" y="4365279"/>
            <a:ext cx="2035800" cy="67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1pPr>
            <a:lvl2pPr lvl="1"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2pPr>
            <a:lvl3pPr lvl="2"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3pPr>
            <a:lvl4pPr lvl="3"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4pPr>
            <a:lvl5pPr lvl="4"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5pPr>
            <a:lvl6pPr lvl="5"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6pPr>
            <a:lvl7pPr lvl="6"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7pPr>
            <a:lvl8pPr lvl="7"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8pPr>
            <a:lvl9pPr lvl="8"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9pPr>
          </a:lstStyle>
          <a:p/>
        </p:txBody>
      </p:sp>
      <p:sp>
        <p:nvSpPr>
          <p:cNvPr id="124" name="Google Shape;124;p20"/>
          <p:cNvSpPr txBox="1"/>
          <p:nvPr>
            <p:ph idx="14" type="title"/>
          </p:nvPr>
        </p:nvSpPr>
        <p:spPr>
          <a:xfrm>
            <a:off x="2599425" y="4365279"/>
            <a:ext cx="2035800" cy="626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1pPr>
            <a:lvl2pPr lvl="1"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2pPr>
            <a:lvl3pPr lvl="2"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3pPr>
            <a:lvl4pPr lvl="3"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4pPr>
            <a:lvl5pPr lvl="4"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5pPr>
            <a:lvl6pPr lvl="5"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6pPr>
            <a:lvl7pPr lvl="6"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7pPr>
            <a:lvl8pPr lvl="7"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8pPr>
            <a:lvl9pPr lvl="8"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9pPr>
          </a:lstStyle>
          <a:p/>
        </p:txBody>
      </p:sp>
      <p:sp>
        <p:nvSpPr>
          <p:cNvPr id="125" name="Google Shape;125;p20"/>
          <p:cNvSpPr txBox="1"/>
          <p:nvPr>
            <p:ph idx="15" type="title"/>
          </p:nvPr>
        </p:nvSpPr>
        <p:spPr>
          <a:xfrm>
            <a:off x="4769475" y="4365279"/>
            <a:ext cx="2035800" cy="67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1pPr>
            <a:lvl2pPr lvl="1"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2pPr>
            <a:lvl3pPr lvl="2"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3pPr>
            <a:lvl4pPr lvl="3"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4pPr>
            <a:lvl5pPr lvl="4"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5pPr>
            <a:lvl6pPr lvl="5"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6pPr>
            <a:lvl7pPr lvl="6"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7pPr>
            <a:lvl8pPr lvl="7"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8pPr>
            <a:lvl9pPr lvl="8"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9pPr>
          </a:lstStyle>
          <a:p/>
        </p:txBody>
      </p:sp>
      <p:sp>
        <p:nvSpPr>
          <p:cNvPr id="126" name="Google Shape;126;p20"/>
          <p:cNvSpPr txBox="1"/>
          <p:nvPr>
            <p:ph idx="16" type="title"/>
          </p:nvPr>
        </p:nvSpPr>
        <p:spPr>
          <a:xfrm>
            <a:off x="6953100" y="4365279"/>
            <a:ext cx="2035800" cy="67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1pPr>
            <a:lvl2pPr lvl="1"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2pPr>
            <a:lvl3pPr lvl="2"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3pPr>
            <a:lvl4pPr lvl="3"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4pPr>
            <a:lvl5pPr lvl="4"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5pPr>
            <a:lvl6pPr lvl="5"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6pPr>
            <a:lvl7pPr lvl="6"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7pPr>
            <a:lvl8pPr lvl="7"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8pPr>
            <a:lvl9pPr lvl="8"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9pPr>
          </a:lstStyle>
          <a:p/>
        </p:txBody>
      </p:sp>
      <p:pic>
        <p:nvPicPr>
          <p:cNvPr id="127" name="Google Shape;127;p20"/>
          <p:cNvPicPr preferRelativeResize="0"/>
          <p:nvPr/>
        </p:nvPicPr>
        <p:blipFill>
          <a:blip r:embed="rId2">
            <a:alphaModFix/>
          </a:blip>
          <a:stretch>
            <a:fillRect/>
          </a:stretch>
        </p:blipFill>
        <p:spPr>
          <a:xfrm>
            <a:off x="8571350" y="159813"/>
            <a:ext cx="417550" cy="435516"/>
          </a:xfrm>
          <a:prstGeom prst="rect">
            <a:avLst/>
          </a:prstGeom>
          <a:noFill/>
          <a:ln>
            <a:noFill/>
          </a:ln>
        </p:spPr>
      </p:pic>
      <p:sp>
        <p:nvSpPr>
          <p:cNvPr id="128" name="Google Shape;128;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a:ea typeface="Outfit"/>
                <a:cs typeface="Outfit"/>
                <a:sym typeface="Outfit"/>
              </a:defRPr>
            </a:lvl1pPr>
            <a:lvl2pPr lvl="1" rtl="0">
              <a:buNone/>
              <a:defRPr>
                <a:solidFill>
                  <a:srgbClr val="FFFFFF"/>
                </a:solidFill>
                <a:latin typeface="Outfit"/>
                <a:ea typeface="Outfit"/>
                <a:cs typeface="Outfit"/>
                <a:sym typeface="Outfit"/>
              </a:defRPr>
            </a:lvl2pPr>
            <a:lvl3pPr lvl="2" rtl="0">
              <a:buNone/>
              <a:defRPr>
                <a:solidFill>
                  <a:srgbClr val="FFFFFF"/>
                </a:solidFill>
                <a:latin typeface="Outfit"/>
                <a:ea typeface="Outfit"/>
                <a:cs typeface="Outfit"/>
                <a:sym typeface="Outfit"/>
              </a:defRPr>
            </a:lvl3pPr>
            <a:lvl4pPr lvl="3" rtl="0">
              <a:buNone/>
              <a:defRPr>
                <a:solidFill>
                  <a:srgbClr val="FFFFFF"/>
                </a:solidFill>
                <a:latin typeface="Outfit"/>
                <a:ea typeface="Outfit"/>
                <a:cs typeface="Outfit"/>
                <a:sym typeface="Outfit"/>
              </a:defRPr>
            </a:lvl4pPr>
            <a:lvl5pPr lvl="4" rtl="0">
              <a:buNone/>
              <a:defRPr>
                <a:solidFill>
                  <a:srgbClr val="FFFFFF"/>
                </a:solidFill>
                <a:latin typeface="Outfit"/>
                <a:ea typeface="Outfit"/>
                <a:cs typeface="Outfit"/>
                <a:sym typeface="Outfit"/>
              </a:defRPr>
            </a:lvl5pPr>
            <a:lvl6pPr lvl="5" rtl="0">
              <a:buNone/>
              <a:defRPr>
                <a:solidFill>
                  <a:srgbClr val="FFFFFF"/>
                </a:solidFill>
                <a:latin typeface="Outfit"/>
                <a:ea typeface="Outfit"/>
                <a:cs typeface="Outfit"/>
                <a:sym typeface="Outfit"/>
              </a:defRPr>
            </a:lvl6pPr>
            <a:lvl7pPr lvl="6" rtl="0">
              <a:buNone/>
              <a:defRPr>
                <a:solidFill>
                  <a:srgbClr val="FFFFFF"/>
                </a:solidFill>
                <a:latin typeface="Outfit"/>
                <a:ea typeface="Outfit"/>
                <a:cs typeface="Outfit"/>
                <a:sym typeface="Outfit"/>
              </a:defRPr>
            </a:lvl7pPr>
            <a:lvl8pPr lvl="7" rtl="0">
              <a:buNone/>
              <a:defRPr>
                <a:solidFill>
                  <a:srgbClr val="FFFFFF"/>
                </a:solidFill>
                <a:latin typeface="Outfit"/>
                <a:ea typeface="Outfit"/>
                <a:cs typeface="Outfit"/>
                <a:sym typeface="Outfit"/>
              </a:defRPr>
            </a:lvl8pPr>
            <a:lvl9pPr lvl="8" rtl="0">
              <a:buNone/>
              <a:defRPr>
                <a:solidFill>
                  <a:srgbClr val="FFFFFF"/>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TITLE_AND_BODY_2">
    <p:spTree>
      <p:nvGrpSpPr>
        <p:cNvPr id="129" name="Shape 129"/>
        <p:cNvGrpSpPr/>
        <p:nvPr/>
      </p:nvGrpSpPr>
      <p:grpSpPr>
        <a:xfrm>
          <a:off x="0" y="0"/>
          <a:ext cx="0" cy="0"/>
          <a:chOff x="0" y="0"/>
          <a:chExt cx="0" cy="0"/>
        </a:xfrm>
      </p:grpSpPr>
      <p:pic>
        <p:nvPicPr>
          <p:cNvPr id="130" name="Google Shape;130;p21"/>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cxnSp>
        <p:nvCxnSpPr>
          <p:cNvPr id="131" name="Google Shape;131;p21"/>
          <p:cNvCxnSpPr/>
          <p:nvPr/>
        </p:nvCxnSpPr>
        <p:spPr>
          <a:xfrm>
            <a:off x="476250" y="1076350"/>
            <a:ext cx="792000" cy="0"/>
          </a:xfrm>
          <a:prstGeom prst="straightConnector1">
            <a:avLst/>
          </a:prstGeom>
          <a:noFill/>
          <a:ln cap="flat" cmpd="sng" w="28575">
            <a:solidFill>
              <a:schemeClr val="dk1"/>
            </a:solidFill>
            <a:prstDash val="solid"/>
            <a:round/>
            <a:headEnd len="sm" w="sm" type="none"/>
            <a:tailEnd len="sm" w="sm" type="none"/>
          </a:ln>
        </p:spPr>
      </p:cxnSp>
      <p:sp>
        <p:nvSpPr>
          <p:cNvPr id="132" name="Google Shape;132;p21"/>
          <p:cNvSpPr txBox="1"/>
          <p:nvPr>
            <p:ph type="title"/>
          </p:nvPr>
        </p:nvSpPr>
        <p:spPr>
          <a:xfrm>
            <a:off x="476250" y="344675"/>
            <a:ext cx="5715000" cy="56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600"/>
              <a:buFont typeface="Outfit"/>
              <a:buNone/>
              <a:defRPr b="1" sz="2600">
                <a:latin typeface="Outfit"/>
                <a:ea typeface="Outfit"/>
                <a:cs typeface="Outfit"/>
                <a:sym typeface="Outfit"/>
              </a:defRPr>
            </a:lvl1pPr>
            <a:lvl2pPr lvl="1" rtl="0">
              <a:spcBef>
                <a:spcPts val="0"/>
              </a:spcBef>
              <a:spcAft>
                <a:spcPts val="0"/>
              </a:spcAft>
              <a:buSzPts val="2600"/>
              <a:buFont typeface="Outfit"/>
              <a:buNone/>
              <a:defRPr b="1" sz="2600">
                <a:latin typeface="Outfit"/>
                <a:ea typeface="Outfit"/>
                <a:cs typeface="Outfit"/>
                <a:sym typeface="Outfit"/>
              </a:defRPr>
            </a:lvl2pPr>
            <a:lvl3pPr lvl="2" rtl="0">
              <a:spcBef>
                <a:spcPts val="0"/>
              </a:spcBef>
              <a:spcAft>
                <a:spcPts val="0"/>
              </a:spcAft>
              <a:buSzPts val="2600"/>
              <a:buFont typeface="Outfit"/>
              <a:buNone/>
              <a:defRPr b="1" sz="2600">
                <a:latin typeface="Outfit"/>
                <a:ea typeface="Outfit"/>
                <a:cs typeface="Outfit"/>
                <a:sym typeface="Outfit"/>
              </a:defRPr>
            </a:lvl3pPr>
            <a:lvl4pPr lvl="3" rtl="0">
              <a:spcBef>
                <a:spcPts val="0"/>
              </a:spcBef>
              <a:spcAft>
                <a:spcPts val="0"/>
              </a:spcAft>
              <a:buSzPts val="2600"/>
              <a:buFont typeface="Outfit"/>
              <a:buNone/>
              <a:defRPr b="1" sz="2600">
                <a:latin typeface="Outfit"/>
                <a:ea typeface="Outfit"/>
                <a:cs typeface="Outfit"/>
                <a:sym typeface="Outfit"/>
              </a:defRPr>
            </a:lvl4pPr>
            <a:lvl5pPr lvl="4" rtl="0">
              <a:spcBef>
                <a:spcPts val="0"/>
              </a:spcBef>
              <a:spcAft>
                <a:spcPts val="0"/>
              </a:spcAft>
              <a:buSzPts val="2600"/>
              <a:buFont typeface="Outfit"/>
              <a:buNone/>
              <a:defRPr b="1" sz="2600">
                <a:latin typeface="Outfit"/>
                <a:ea typeface="Outfit"/>
                <a:cs typeface="Outfit"/>
                <a:sym typeface="Outfit"/>
              </a:defRPr>
            </a:lvl5pPr>
            <a:lvl6pPr lvl="5" rtl="0">
              <a:spcBef>
                <a:spcPts val="0"/>
              </a:spcBef>
              <a:spcAft>
                <a:spcPts val="0"/>
              </a:spcAft>
              <a:buSzPts val="2600"/>
              <a:buFont typeface="Outfit"/>
              <a:buNone/>
              <a:defRPr b="1" sz="2600">
                <a:latin typeface="Outfit"/>
                <a:ea typeface="Outfit"/>
                <a:cs typeface="Outfit"/>
                <a:sym typeface="Outfit"/>
              </a:defRPr>
            </a:lvl6pPr>
            <a:lvl7pPr lvl="6" rtl="0">
              <a:spcBef>
                <a:spcPts val="0"/>
              </a:spcBef>
              <a:spcAft>
                <a:spcPts val="0"/>
              </a:spcAft>
              <a:buSzPts val="2600"/>
              <a:buFont typeface="Outfit"/>
              <a:buNone/>
              <a:defRPr b="1" sz="2600">
                <a:latin typeface="Outfit"/>
                <a:ea typeface="Outfit"/>
                <a:cs typeface="Outfit"/>
                <a:sym typeface="Outfit"/>
              </a:defRPr>
            </a:lvl7pPr>
            <a:lvl8pPr lvl="7" rtl="0">
              <a:spcBef>
                <a:spcPts val="0"/>
              </a:spcBef>
              <a:spcAft>
                <a:spcPts val="0"/>
              </a:spcAft>
              <a:buSzPts val="2600"/>
              <a:buFont typeface="Outfit"/>
              <a:buNone/>
              <a:defRPr b="1" sz="2600">
                <a:latin typeface="Outfit"/>
                <a:ea typeface="Outfit"/>
                <a:cs typeface="Outfit"/>
                <a:sym typeface="Outfit"/>
              </a:defRPr>
            </a:lvl8pPr>
            <a:lvl9pPr lvl="8" rtl="0">
              <a:spcBef>
                <a:spcPts val="0"/>
              </a:spcBef>
              <a:spcAft>
                <a:spcPts val="0"/>
              </a:spcAft>
              <a:buSzPts val="2600"/>
              <a:buFont typeface="Outfit"/>
              <a:buNone/>
              <a:defRPr b="1" sz="2600">
                <a:latin typeface="Outfit"/>
                <a:ea typeface="Outfit"/>
                <a:cs typeface="Outfit"/>
                <a:sym typeface="Outfit"/>
              </a:defRPr>
            </a:lvl9pPr>
          </a:lstStyle>
          <a:p/>
        </p:txBody>
      </p:sp>
      <p:graphicFrame>
        <p:nvGraphicFramePr>
          <p:cNvPr id="133" name="Google Shape;133;p21"/>
          <p:cNvGraphicFramePr/>
          <p:nvPr/>
        </p:nvGraphicFramePr>
        <p:xfrm>
          <a:off x="477100" y="1315881"/>
          <a:ext cx="3000000" cy="3000000"/>
        </p:xfrm>
        <a:graphic>
          <a:graphicData uri="http://schemas.openxmlformats.org/drawingml/2006/table">
            <a:tbl>
              <a:tblPr>
                <a:noFill/>
                <a:tableStyleId>{621C5DE9-5683-4F0D-A084-B5A2DE7A295B}</a:tableStyleId>
              </a:tblPr>
              <a:tblGrid>
                <a:gridCol w="3102725"/>
                <a:gridCol w="1551775"/>
                <a:gridCol w="1551775"/>
                <a:gridCol w="1984375"/>
              </a:tblGrid>
              <a:tr h="489850">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a:ea typeface="Outfit"/>
                        <a:cs typeface="Outfit"/>
                        <a:sym typeface="Outfit"/>
                      </a:endParaRPr>
                    </a:p>
                  </a:txBody>
                  <a:tcPr marT="19050" marB="19050" marR="19050" marL="19050" anchor="ctr">
                    <a:lnL cap="flat" cmpd="sng" w="9525">
                      <a:solidFill>
                        <a:srgbClr val="000000">
                          <a:alpha val="0"/>
                        </a:srgbClr>
                      </a:solidFill>
                      <a:prstDash val="solid"/>
                      <a:round/>
                      <a:headEnd len="sm" w="sm" type="none"/>
                      <a:tailEnd len="sm" w="sm" type="none"/>
                    </a:lnL>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solidFill>
                          <a:srgbClr val="AB84C8"/>
                        </a:solidFill>
                        <a:latin typeface="Outfit SemiBold"/>
                        <a:ea typeface="Outfit SemiBold"/>
                        <a:cs typeface="Outfit SemiBold"/>
                        <a:sym typeface="Outfit SemiBold"/>
                      </a:endParaRPr>
                    </a:p>
                  </a:txBody>
                  <a:tcPr marT="19050" marB="19050" marR="19050" marL="19050" anchor="ctr">
                    <a:lnR cap="flat" cmpd="sng" w="9525">
                      <a:solidFill>
                        <a:srgbClr val="000000">
                          <a:alpha val="0"/>
                        </a:srgbClr>
                      </a:solidFill>
                      <a:prstDash val="solid"/>
                      <a:round/>
                      <a:headEnd len="sm" w="sm" type="none"/>
                      <a:tailEnd len="sm" w="sm" type="none"/>
                    </a:ln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r>
              <a:tr h="489850">
                <a:tc>
                  <a:txBody>
                    <a:bodyPr/>
                    <a:lstStyle/>
                    <a:p>
                      <a:pPr indent="0" lvl="0" marL="0" marR="0" rtl="0" algn="l">
                        <a:lnSpc>
                          <a:spcPct val="100000"/>
                        </a:lnSpc>
                        <a:spcBef>
                          <a:spcPts val="0"/>
                        </a:spcBef>
                        <a:spcAft>
                          <a:spcPts val="0"/>
                        </a:spcAft>
                        <a:buClr>
                          <a:srgbClr val="131313"/>
                        </a:buClr>
                        <a:buSzPts val="1000"/>
                        <a:buFont typeface="Poppins Light"/>
                        <a:buNone/>
                      </a:pPr>
                      <a:r>
                        <a:t/>
                      </a:r>
                      <a:endParaRPr sz="500" u="none" cap="none" strike="noStrike">
                        <a:latin typeface="Outfit"/>
                        <a:ea typeface="Outfit"/>
                        <a:cs typeface="Outfit"/>
                        <a:sym typeface="Outfit"/>
                      </a:endParaRPr>
                    </a:p>
                  </a:txBody>
                  <a:tcPr marT="19050" marB="19050" marR="19050" marL="19050" anchor="ctr">
                    <a:lnL cap="flat" cmpd="sng" w="9525">
                      <a:solidFill>
                        <a:srgbClr val="000000">
                          <a:alpha val="0"/>
                        </a:srgbClr>
                      </a:solidFill>
                      <a:prstDash val="solid"/>
                      <a:round/>
                      <a:headEnd len="sm" w="sm" type="none"/>
                      <a:tailEnd len="sm" w="sm" type="none"/>
                    </a:lnL>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solidFill>
                          <a:srgbClr val="AB84C8"/>
                        </a:solidFill>
                        <a:latin typeface="Outfit SemiBold"/>
                        <a:ea typeface="Outfit SemiBold"/>
                        <a:cs typeface="Outfit SemiBold"/>
                        <a:sym typeface="Outfit SemiBold"/>
                      </a:endParaRPr>
                    </a:p>
                  </a:txBody>
                  <a:tcPr marT="19050" marB="19050" marR="19050" marL="19050" anchor="ctr">
                    <a:lnR cap="flat" cmpd="sng" w="9525">
                      <a:solidFill>
                        <a:srgbClr val="000000">
                          <a:alpha val="0"/>
                        </a:srgbClr>
                      </a:solidFill>
                      <a:prstDash val="solid"/>
                      <a:round/>
                      <a:headEnd len="sm" w="sm" type="none"/>
                      <a:tailEnd len="sm" w="sm" type="none"/>
                    </a:ln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r>
              <a:tr h="489850">
                <a:tc>
                  <a:txBody>
                    <a:bodyPr/>
                    <a:lstStyle/>
                    <a:p>
                      <a:pPr indent="0" lvl="0" marL="0" marR="0" rtl="0" algn="l">
                        <a:lnSpc>
                          <a:spcPct val="100000"/>
                        </a:lnSpc>
                        <a:spcBef>
                          <a:spcPts val="0"/>
                        </a:spcBef>
                        <a:spcAft>
                          <a:spcPts val="0"/>
                        </a:spcAft>
                        <a:buClr>
                          <a:srgbClr val="131313"/>
                        </a:buClr>
                        <a:buSzPts val="1000"/>
                        <a:buFont typeface="Poppins Light"/>
                        <a:buNone/>
                      </a:pPr>
                      <a:r>
                        <a:t/>
                      </a:r>
                      <a:endParaRPr sz="500" u="none" cap="none" strike="noStrike">
                        <a:latin typeface="Outfit"/>
                        <a:ea typeface="Outfit"/>
                        <a:cs typeface="Outfit"/>
                        <a:sym typeface="Outfit"/>
                      </a:endParaRPr>
                    </a:p>
                  </a:txBody>
                  <a:tcPr marT="19050" marB="19050" marR="19050" marL="19050" anchor="ctr">
                    <a:lnL cap="flat" cmpd="sng" w="9525">
                      <a:solidFill>
                        <a:srgbClr val="000000">
                          <a:alpha val="0"/>
                        </a:srgbClr>
                      </a:solidFill>
                      <a:prstDash val="solid"/>
                      <a:round/>
                      <a:headEnd len="sm" w="sm" type="none"/>
                      <a:tailEnd len="sm" w="sm" type="none"/>
                    </a:lnL>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solidFill>
                          <a:srgbClr val="AB84C8"/>
                        </a:solidFill>
                        <a:latin typeface="Outfit SemiBold"/>
                        <a:ea typeface="Outfit SemiBold"/>
                        <a:cs typeface="Outfit SemiBold"/>
                        <a:sym typeface="Outfit SemiBold"/>
                      </a:endParaRPr>
                    </a:p>
                  </a:txBody>
                  <a:tcPr marT="19050" marB="19050" marR="19050" marL="19050" anchor="ctr">
                    <a:lnR cap="flat" cmpd="sng" w="9525">
                      <a:solidFill>
                        <a:srgbClr val="000000">
                          <a:alpha val="0"/>
                        </a:srgbClr>
                      </a:solidFill>
                      <a:prstDash val="solid"/>
                      <a:round/>
                      <a:headEnd len="sm" w="sm" type="none"/>
                      <a:tailEnd len="sm" w="sm" type="none"/>
                    </a:ln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r>
              <a:tr h="489850">
                <a:tc>
                  <a:txBody>
                    <a:bodyPr/>
                    <a:lstStyle/>
                    <a:p>
                      <a:pPr indent="0" lvl="0" marL="0" marR="0" rtl="0" algn="l">
                        <a:lnSpc>
                          <a:spcPct val="100000"/>
                        </a:lnSpc>
                        <a:spcBef>
                          <a:spcPts val="0"/>
                        </a:spcBef>
                        <a:spcAft>
                          <a:spcPts val="0"/>
                        </a:spcAft>
                        <a:buClr>
                          <a:srgbClr val="131313"/>
                        </a:buClr>
                        <a:buSzPts val="1000"/>
                        <a:buFont typeface="Poppins Light"/>
                        <a:buNone/>
                      </a:pPr>
                      <a:r>
                        <a:t/>
                      </a:r>
                      <a:endParaRPr sz="500" u="none" cap="none" strike="noStrike">
                        <a:latin typeface="Outfit"/>
                        <a:ea typeface="Outfit"/>
                        <a:cs typeface="Outfit"/>
                        <a:sym typeface="Outfit"/>
                      </a:endParaRPr>
                    </a:p>
                  </a:txBody>
                  <a:tcPr marT="19050" marB="19050" marR="19050" marL="19050" anchor="ctr">
                    <a:lnL cap="flat" cmpd="sng" w="9525">
                      <a:solidFill>
                        <a:srgbClr val="000000">
                          <a:alpha val="0"/>
                        </a:srgbClr>
                      </a:solidFill>
                      <a:prstDash val="solid"/>
                      <a:round/>
                      <a:headEnd len="sm" w="sm" type="none"/>
                      <a:tailEnd len="sm" w="sm" type="none"/>
                    </a:lnL>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solidFill>
                          <a:srgbClr val="AB84C8"/>
                        </a:solidFill>
                        <a:latin typeface="Outfit SemiBold"/>
                        <a:ea typeface="Outfit SemiBold"/>
                        <a:cs typeface="Outfit SemiBold"/>
                        <a:sym typeface="Outfit SemiBold"/>
                      </a:endParaRPr>
                    </a:p>
                  </a:txBody>
                  <a:tcPr marT="19050" marB="19050" marR="19050" marL="19050" anchor="ctr">
                    <a:lnR cap="flat" cmpd="sng" w="9525">
                      <a:solidFill>
                        <a:srgbClr val="000000">
                          <a:alpha val="0"/>
                        </a:srgbClr>
                      </a:solidFill>
                      <a:prstDash val="solid"/>
                      <a:round/>
                      <a:headEnd len="sm" w="sm" type="none"/>
                      <a:tailEnd len="sm" w="sm" type="none"/>
                    </a:ln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r>
              <a:tr h="489850">
                <a:tc>
                  <a:txBody>
                    <a:bodyPr/>
                    <a:lstStyle/>
                    <a:p>
                      <a:pPr indent="0" lvl="0" marL="0" marR="0" rtl="0" algn="l">
                        <a:lnSpc>
                          <a:spcPct val="100000"/>
                        </a:lnSpc>
                        <a:spcBef>
                          <a:spcPts val="0"/>
                        </a:spcBef>
                        <a:spcAft>
                          <a:spcPts val="0"/>
                        </a:spcAft>
                        <a:buClr>
                          <a:srgbClr val="131313"/>
                        </a:buClr>
                        <a:buSzPts val="1000"/>
                        <a:buFont typeface="Poppins Light"/>
                        <a:buNone/>
                      </a:pPr>
                      <a:r>
                        <a:t/>
                      </a:r>
                      <a:endParaRPr sz="500" u="none" cap="none" strike="noStrike">
                        <a:latin typeface="Outfit"/>
                        <a:ea typeface="Outfit"/>
                        <a:cs typeface="Outfit"/>
                        <a:sym typeface="Outfit"/>
                      </a:endParaRPr>
                    </a:p>
                  </a:txBody>
                  <a:tcPr marT="19050" marB="19050" marR="19050" marL="19050" anchor="ctr">
                    <a:lnL cap="flat" cmpd="sng" w="9525">
                      <a:solidFill>
                        <a:srgbClr val="000000">
                          <a:alpha val="0"/>
                        </a:srgbClr>
                      </a:solidFill>
                      <a:prstDash val="solid"/>
                      <a:round/>
                      <a:headEnd len="sm" w="sm" type="none"/>
                      <a:tailEnd len="sm" w="sm" type="none"/>
                    </a:lnL>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solidFill>
                          <a:srgbClr val="AB84C8"/>
                        </a:solidFill>
                        <a:latin typeface="Outfit SemiBold"/>
                        <a:ea typeface="Outfit SemiBold"/>
                        <a:cs typeface="Outfit SemiBold"/>
                        <a:sym typeface="Outfit SemiBold"/>
                      </a:endParaRPr>
                    </a:p>
                  </a:txBody>
                  <a:tcPr marT="19050" marB="19050" marR="19050" marL="19050" anchor="ctr">
                    <a:lnR cap="flat" cmpd="sng" w="9525">
                      <a:solidFill>
                        <a:srgbClr val="000000">
                          <a:alpha val="0"/>
                        </a:srgbClr>
                      </a:solidFill>
                      <a:prstDash val="solid"/>
                      <a:round/>
                      <a:headEnd len="sm" w="sm" type="none"/>
                      <a:tailEnd len="sm" w="sm" type="none"/>
                    </a:ln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r>
              <a:tr h="489850">
                <a:tc>
                  <a:txBody>
                    <a:bodyPr/>
                    <a:lstStyle/>
                    <a:p>
                      <a:pPr indent="0" lvl="0" marL="0" marR="0" rtl="0" algn="l">
                        <a:lnSpc>
                          <a:spcPct val="100000"/>
                        </a:lnSpc>
                        <a:spcBef>
                          <a:spcPts val="0"/>
                        </a:spcBef>
                        <a:spcAft>
                          <a:spcPts val="0"/>
                        </a:spcAft>
                        <a:buClr>
                          <a:srgbClr val="131313"/>
                        </a:buClr>
                        <a:buSzPts val="1000"/>
                        <a:buFont typeface="Poppins Light"/>
                        <a:buNone/>
                      </a:pPr>
                      <a:r>
                        <a:t/>
                      </a:r>
                      <a:endParaRPr sz="500" u="none" cap="none" strike="noStrike">
                        <a:latin typeface="Outfit"/>
                        <a:ea typeface="Outfit"/>
                        <a:cs typeface="Outfit"/>
                        <a:sym typeface="Outfit"/>
                      </a:endParaRPr>
                    </a:p>
                  </a:txBody>
                  <a:tcPr marT="19050" marB="19050" marR="19050" marL="19050" anchor="ctr">
                    <a:lnL cap="flat" cmpd="sng" w="9525">
                      <a:solidFill>
                        <a:srgbClr val="000000">
                          <a:alpha val="0"/>
                        </a:srgbClr>
                      </a:solidFill>
                      <a:prstDash val="solid"/>
                      <a:round/>
                      <a:headEnd len="sm" w="sm" type="none"/>
                      <a:tailEnd len="sm" w="sm" type="none"/>
                    </a:lnL>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solidFill>
                          <a:srgbClr val="AB84C8"/>
                        </a:solidFill>
                        <a:latin typeface="Outfit SemiBold"/>
                        <a:ea typeface="Outfit SemiBold"/>
                        <a:cs typeface="Outfit SemiBold"/>
                        <a:sym typeface="Outfit SemiBold"/>
                      </a:endParaRPr>
                    </a:p>
                  </a:txBody>
                  <a:tcPr marT="19050" marB="19050" marR="19050" marL="19050" anchor="ctr">
                    <a:lnR cap="flat" cmpd="sng" w="9525">
                      <a:solidFill>
                        <a:srgbClr val="000000">
                          <a:alpha val="0"/>
                        </a:srgbClr>
                      </a:solidFill>
                      <a:prstDash val="solid"/>
                      <a:round/>
                      <a:headEnd len="sm" w="sm" type="none"/>
                      <a:tailEnd len="sm" w="sm" type="none"/>
                    </a:ln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r>
              <a:tr h="489850">
                <a:tc>
                  <a:txBody>
                    <a:bodyPr/>
                    <a:lstStyle/>
                    <a:p>
                      <a:pPr indent="0" lvl="0" marL="0" marR="0" rtl="0" algn="l">
                        <a:lnSpc>
                          <a:spcPct val="100000"/>
                        </a:lnSpc>
                        <a:spcBef>
                          <a:spcPts val="0"/>
                        </a:spcBef>
                        <a:spcAft>
                          <a:spcPts val="0"/>
                        </a:spcAft>
                        <a:buClr>
                          <a:srgbClr val="131313"/>
                        </a:buClr>
                        <a:buSzPts val="1000"/>
                        <a:buFont typeface="Poppins Light"/>
                        <a:buNone/>
                      </a:pPr>
                      <a:r>
                        <a:t/>
                      </a:r>
                      <a:endParaRPr sz="1000" u="none" cap="none" strike="noStrike">
                        <a:solidFill>
                          <a:srgbClr val="131313"/>
                        </a:solidFill>
                        <a:latin typeface="Outfit"/>
                        <a:ea typeface="Outfit"/>
                        <a:cs typeface="Outfit"/>
                        <a:sym typeface="Outfit"/>
                      </a:endParaRPr>
                    </a:p>
                  </a:txBody>
                  <a:tcPr marT="19050" marB="19050" marR="19050" marL="19050" anchor="ctr">
                    <a:lnL cap="flat" cmpd="sng" w="9525">
                      <a:solidFill>
                        <a:srgbClr val="000000">
                          <a:alpha val="0"/>
                        </a:srgbClr>
                      </a:solidFill>
                      <a:prstDash val="solid"/>
                      <a:round/>
                      <a:headEnd len="sm" w="sm" type="none"/>
                      <a:tailEnd len="sm" w="sm" type="none"/>
                    </a:lnL>
                    <a:lnT cap="flat" cmpd="sng" w="9525">
                      <a:solidFill>
                        <a:srgbClr val="B8B8B8"/>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1000" u="none" cap="none" strike="noStrike">
                        <a:solidFill>
                          <a:srgbClr val="AB84C8"/>
                        </a:solidFill>
                        <a:latin typeface="Outfit SemiBold"/>
                        <a:ea typeface="Outfit SemiBold"/>
                        <a:cs typeface="Outfit SemiBold"/>
                        <a:sym typeface="Outfit SemiBold"/>
                      </a:endParaRPr>
                    </a:p>
                  </a:txBody>
                  <a:tcPr marT="19050" marB="19050" marR="19050" marL="19050" anchor="ctr">
                    <a:lnR cap="flat" cmpd="sng" w="9525">
                      <a:solidFill>
                        <a:srgbClr val="000000">
                          <a:alpha val="0"/>
                        </a:srgbClr>
                      </a:solidFill>
                      <a:prstDash val="solid"/>
                      <a:round/>
                      <a:headEnd len="sm" w="sm" type="none"/>
                      <a:tailEnd len="sm" w="sm" type="none"/>
                    </a:lnR>
                    <a:lnT cap="flat" cmpd="sng" w="9525">
                      <a:solidFill>
                        <a:srgbClr val="B8B8B8"/>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134" name="Google Shape;134;p21"/>
          <p:cNvSpPr txBox="1"/>
          <p:nvPr>
            <p:ph idx="1" type="body"/>
          </p:nvPr>
        </p:nvSpPr>
        <p:spPr>
          <a:xfrm>
            <a:off x="474100" y="1431225"/>
            <a:ext cx="1994700" cy="2772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135" name="Google Shape;135;p21"/>
          <p:cNvSpPr txBox="1"/>
          <p:nvPr>
            <p:ph idx="2" type="body"/>
          </p:nvPr>
        </p:nvSpPr>
        <p:spPr>
          <a:xfrm>
            <a:off x="3730150" y="1431225"/>
            <a:ext cx="1994700" cy="2772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SemiBold"/>
              <a:buChar char="●"/>
              <a:defRPr sz="1000">
                <a:latin typeface="Outfit SemiBold"/>
                <a:ea typeface="Outfit SemiBold"/>
                <a:cs typeface="Outfit SemiBold"/>
                <a:sym typeface="Outfit SemiBold"/>
              </a:defRPr>
            </a:lvl1pPr>
            <a:lvl2pPr indent="-292100" lvl="1" marL="914400" rtl="0">
              <a:spcBef>
                <a:spcPts val="0"/>
              </a:spcBef>
              <a:spcAft>
                <a:spcPts val="0"/>
              </a:spcAft>
              <a:buSzPts val="1000"/>
              <a:buFont typeface="Outfit SemiBold"/>
              <a:buChar char="○"/>
              <a:defRPr sz="1000">
                <a:latin typeface="Outfit SemiBold"/>
                <a:ea typeface="Outfit SemiBold"/>
                <a:cs typeface="Outfit SemiBold"/>
                <a:sym typeface="Outfit SemiBold"/>
              </a:defRPr>
            </a:lvl2pPr>
            <a:lvl3pPr indent="-292100" lvl="2" marL="1371600" rtl="0">
              <a:spcBef>
                <a:spcPts val="0"/>
              </a:spcBef>
              <a:spcAft>
                <a:spcPts val="0"/>
              </a:spcAft>
              <a:buSzPts val="1000"/>
              <a:buFont typeface="Outfit SemiBold"/>
              <a:buChar char="■"/>
              <a:defRPr sz="1000">
                <a:latin typeface="Outfit SemiBold"/>
                <a:ea typeface="Outfit SemiBold"/>
                <a:cs typeface="Outfit SemiBold"/>
                <a:sym typeface="Outfit SemiBold"/>
              </a:defRPr>
            </a:lvl3pPr>
            <a:lvl4pPr indent="-292100" lvl="3" marL="1828800" rtl="0">
              <a:spcBef>
                <a:spcPts val="0"/>
              </a:spcBef>
              <a:spcAft>
                <a:spcPts val="0"/>
              </a:spcAft>
              <a:buSzPts val="1000"/>
              <a:buFont typeface="Outfit SemiBold"/>
              <a:buChar char="●"/>
              <a:defRPr sz="1000">
                <a:latin typeface="Outfit SemiBold"/>
                <a:ea typeface="Outfit SemiBold"/>
                <a:cs typeface="Outfit SemiBold"/>
                <a:sym typeface="Outfit SemiBold"/>
              </a:defRPr>
            </a:lvl4pPr>
            <a:lvl5pPr indent="-292100" lvl="4" marL="2286000" rtl="0">
              <a:spcBef>
                <a:spcPts val="0"/>
              </a:spcBef>
              <a:spcAft>
                <a:spcPts val="0"/>
              </a:spcAft>
              <a:buSzPts val="1000"/>
              <a:buFont typeface="Outfit SemiBold"/>
              <a:buChar char="○"/>
              <a:defRPr sz="1000">
                <a:latin typeface="Outfit SemiBold"/>
                <a:ea typeface="Outfit SemiBold"/>
                <a:cs typeface="Outfit SemiBold"/>
                <a:sym typeface="Outfit SemiBold"/>
              </a:defRPr>
            </a:lvl5pPr>
            <a:lvl6pPr indent="-292100" lvl="5" marL="2743200" rtl="0">
              <a:spcBef>
                <a:spcPts val="0"/>
              </a:spcBef>
              <a:spcAft>
                <a:spcPts val="0"/>
              </a:spcAft>
              <a:buSzPts val="1000"/>
              <a:buFont typeface="Outfit SemiBold"/>
              <a:buChar char="■"/>
              <a:defRPr sz="1000">
                <a:latin typeface="Outfit SemiBold"/>
                <a:ea typeface="Outfit SemiBold"/>
                <a:cs typeface="Outfit SemiBold"/>
                <a:sym typeface="Outfit SemiBold"/>
              </a:defRPr>
            </a:lvl6pPr>
            <a:lvl7pPr indent="-292100" lvl="6" marL="3200400" rtl="0">
              <a:spcBef>
                <a:spcPts val="0"/>
              </a:spcBef>
              <a:spcAft>
                <a:spcPts val="0"/>
              </a:spcAft>
              <a:buSzPts val="1000"/>
              <a:buFont typeface="Outfit SemiBold"/>
              <a:buChar char="●"/>
              <a:defRPr sz="1000">
                <a:latin typeface="Outfit SemiBold"/>
                <a:ea typeface="Outfit SemiBold"/>
                <a:cs typeface="Outfit SemiBold"/>
                <a:sym typeface="Outfit SemiBold"/>
              </a:defRPr>
            </a:lvl7pPr>
            <a:lvl8pPr indent="-292100" lvl="7" marL="3657600" rtl="0">
              <a:spcBef>
                <a:spcPts val="0"/>
              </a:spcBef>
              <a:spcAft>
                <a:spcPts val="0"/>
              </a:spcAft>
              <a:buSzPts val="1000"/>
              <a:buFont typeface="Outfit SemiBold"/>
              <a:buChar char="○"/>
              <a:defRPr sz="1000">
                <a:latin typeface="Outfit SemiBold"/>
                <a:ea typeface="Outfit SemiBold"/>
                <a:cs typeface="Outfit SemiBold"/>
                <a:sym typeface="Outfit SemiBold"/>
              </a:defRPr>
            </a:lvl8pPr>
            <a:lvl9pPr indent="-292100" lvl="8" marL="4114800" rtl="0">
              <a:spcBef>
                <a:spcPts val="0"/>
              </a:spcBef>
              <a:spcAft>
                <a:spcPts val="0"/>
              </a:spcAft>
              <a:buSzPts val="1000"/>
              <a:buFont typeface="Outfit SemiBold"/>
              <a:buChar char="■"/>
              <a:defRPr sz="1000">
                <a:latin typeface="Outfit SemiBold"/>
                <a:ea typeface="Outfit SemiBold"/>
                <a:cs typeface="Outfit SemiBold"/>
                <a:sym typeface="Outfit SemiBold"/>
              </a:defRPr>
            </a:lvl9pPr>
          </a:lstStyle>
          <a:p/>
        </p:txBody>
      </p:sp>
      <p:sp>
        <p:nvSpPr>
          <p:cNvPr id="136" name="Google Shape;136;p21"/>
          <p:cNvSpPr txBox="1"/>
          <p:nvPr>
            <p:ph idx="3" type="body"/>
          </p:nvPr>
        </p:nvSpPr>
        <p:spPr>
          <a:xfrm>
            <a:off x="6576650" y="1431225"/>
            <a:ext cx="1994700" cy="2772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SemiBold"/>
              <a:buChar char="●"/>
              <a:defRPr sz="1000">
                <a:latin typeface="Outfit SemiBold"/>
                <a:ea typeface="Outfit SemiBold"/>
                <a:cs typeface="Outfit SemiBold"/>
                <a:sym typeface="Outfit SemiBold"/>
              </a:defRPr>
            </a:lvl1pPr>
            <a:lvl2pPr indent="-292100" lvl="1" marL="914400" rtl="0">
              <a:spcBef>
                <a:spcPts val="0"/>
              </a:spcBef>
              <a:spcAft>
                <a:spcPts val="0"/>
              </a:spcAft>
              <a:buSzPts val="1000"/>
              <a:buFont typeface="Outfit SemiBold"/>
              <a:buChar char="○"/>
              <a:defRPr sz="1000">
                <a:latin typeface="Outfit SemiBold"/>
                <a:ea typeface="Outfit SemiBold"/>
                <a:cs typeface="Outfit SemiBold"/>
                <a:sym typeface="Outfit SemiBold"/>
              </a:defRPr>
            </a:lvl2pPr>
            <a:lvl3pPr indent="-292100" lvl="2" marL="1371600" rtl="0">
              <a:spcBef>
                <a:spcPts val="0"/>
              </a:spcBef>
              <a:spcAft>
                <a:spcPts val="0"/>
              </a:spcAft>
              <a:buSzPts val="1000"/>
              <a:buFont typeface="Outfit SemiBold"/>
              <a:buChar char="■"/>
              <a:defRPr sz="1000">
                <a:latin typeface="Outfit SemiBold"/>
                <a:ea typeface="Outfit SemiBold"/>
                <a:cs typeface="Outfit SemiBold"/>
                <a:sym typeface="Outfit SemiBold"/>
              </a:defRPr>
            </a:lvl3pPr>
            <a:lvl4pPr indent="-292100" lvl="3" marL="1828800" rtl="0">
              <a:spcBef>
                <a:spcPts val="0"/>
              </a:spcBef>
              <a:spcAft>
                <a:spcPts val="0"/>
              </a:spcAft>
              <a:buSzPts val="1000"/>
              <a:buFont typeface="Outfit SemiBold"/>
              <a:buChar char="●"/>
              <a:defRPr sz="1000">
                <a:latin typeface="Outfit SemiBold"/>
                <a:ea typeface="Outfit SemiBold"/>
                <a:cs typeface="Outfit SemiBold"/>
                <a:sym typeface="Outfit SemiBold"/>
              </a:defRPr>
            </a:lvl4pPr>
            <a:lvl5pPr indent="-292100" lvl="4" marL="2286000" rtl="0">
              <a:spcBef>
                <a:spcPts val="0"/>
              </a:spcBef>
              <a:spcAft>
                <a:spcPts val="0"/>
              </a:spcAft>
              <a:buSzPts val="1000"/>
              <a:buFont typeface="Outfit SemiBold"/>
              <a:buChar char="○"/>
              <a:defRPr sz="1000">
                <a:latin typeface="Outfit SemiBold"/>
                <a:ea typeface="Outfit SemiBold"/>
                <a:cs typeface="Outfit SemiBold"/>
                <a:sym typeface="Outfit SemiBold"/>
              </a:defRPr>
            </a:lvl5pPr>
            <a:lvl6pPr indent="-292100" lvl="5" marL="2743200" rtl="0">
              <a:spcBef>
                <a:spcPts val="0"/>
              </a:spcBef>
              <a:spcAft>
                <a:spcPts val="0"/>
              </a:spcAft>
              <a:buSzPts val="1000"/>
              <a:buFont typeface="Outfit SemiBold"/>
              <a:buChar char="■"/>
              <a:defRPr sz="1000">
                <a:latin typeface="Outfit SemiBold"/>
                <a:ea typeface="Outfit SemiBold"/>
                <a:cs typeface="Outfit SemiBold"/>
                <a:sym typeface="Outfit SemiBold"/>
              </a:defRPr>
            </a:lvl6pPr>
            <a:lvl7pPr indent="-292100" lvl="6" marL="3200400" rtl="0">
              <a:spcBef>
                <a:spcPts val="0"/>
              </a:spcBef>
              <a:spcAft>
                <a:spcPts val="0"/>
              </a:spcAft>
              <a:buSzPts val="1000"/>
              <a:buFont typeface="Outfit SemiBold"/>
              <a:buChar char="●"/>
              <a:defRPr sz="1000">
                <a:latin typeface="Outfit SemiBold"/>
                <a:ea typeface="Outfit SemiBold"/>
                <a:cs typeface="Outfit SemiBold"/>
                <a:sym typeface="Outfit SemiBold"/>
              </a:defRPr>
            </a:lvl7pPr>
            <a:lvl8pPr indent="-292100" lvl="7" marL="3657600" rtl="0">
              <a:spcBef>
                <a:spcPts val="0"/>
              </a:spcBef>
              <a:spcAft>
                <a:spcPts val="0"/>
              </a:spcAft>
              <a:buSzPts val="1000"/>
              <a:buFont typeface="Outfit SemiBold"/>
              <a:buChar char="○"/>
              <a:defRPr sz="1000">
                <a:latin typeface="Outfit SemiBold"/>
                <a:ea typeface="Outfit SemiBold"/>
                <a:cs typeface="Outfit SemiBold"/>
                <a:sym typeface="Outfit SemiBold"/>
              </a:defRPr>
            </a:lvl8pPr>
            <a:lvl9pPr indent="-292100" lvl="8" marL="4114800" rtl="0">
              <a:spcBef>
                <a:spcPts val="0"/>
              </a:spcBef>
              <a:spcAft>
                <a:spcPts val="0"/>
              </a:spcAft>
              <a:buSzPts val="1000"/>
              <a:buFont typeface="Outfit SemiBold"/>
              <a:buChar char="■"/>
              <a:defRPr sz="1000">
                <a:latin typeface="Outfit SemiBold"/>
                <a:ea typeface="Outfit SemiBold"/>
                <a:cs typeface="Outfit SemiBold"/>
                <a:sym typeface="Outfit SemiBold"/>
              </a:defRPr>
            </a:lvl9pPr>
          </a:lstStyle>
          <a:p/>
        </p:txBody>
      </p:sp>
      <p:sp>
        <p:nvSpPr>
          <p:cNvPr id="137" name="Google Shape;137;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1"/>
        </a:solidFill>
      </p:bgPr>
    </p:bg>
    <p:spTree>
      <p:nvGrpSpPr>
        <p:cNvPr id="138" name="Shape 138"/>
        <p:cNvGrpSpPr/>
        <p:nvPr/>
      </p:nvGrpSpPr>
      <p:grpSpPr>
        <a:xfrm>
          <a:off x="0" y="0"/>
          <a:ext cx="0" cy="0"/>
          <a:chOff x="0" y="0"/>
          <a:chExt cx="0" cy="0"/>
        </a:xfrm>
      </p:grpSpPr>
      <p:pic>
        <p:nvPicPr>
          <p:cNvPr id="139" name="Google Shape;139;p22"/>
          <p:cNvPicPr preferRelativeResize="0"/>
          <p:nvPr/>
        </p:nvPicPr>
        <p:blipFill>
          <a:blip r:embed="rId2">
            <a:alphaModFix/>
          </a:blip>
          <a:stretch>
            <a:fillRect/>
          </a:stretch>
        </p:blipFill>
        <p:spPr>
          <a:xfrm>
            <a:off x="8571350" y="159813"/>
            <a:ext cx="417550" cy="435516"/>
          </a:xfrm>
          <a:prstGeom prst="rect">
            <a:avLst/>
          </a:prstGeom>
          <a:noFill/>
          <a:ln>
            <a:noFill/>
          </a:ln>
        </p:spPr>
      </p:pic>
      <p:cxnSp>
        <p:nvCxnSpPr>
          <p:cNvPr id="140" name="Google Shape;140;p22"/>
          <p:cNvCxnSpPr/>
          <p:nvPr/>
        </p:nvCxnSpPr>
        <p:spPr>
          <a:xfrm>
            <a:off x="476250" y="1076350"/>
            <a:ext cx="792000" cy="0"/>
          </a:xfrm>
          <a:prstGeom prst="straightConnector1">
            <a:avLst/>
          </a:prstGeom>
          <a:noFill/>
          <a:ln cap="flat" cmpd="sng" w="28575">
            <a:solidFill>
              <a:srgbClr val="FFFFFF"/>
            </a:solidFill>
            <a:prstDash val="solid"/>
            <a:round/>
            <a:headEnd len="sm" w="sm" type="none"/>
            <a:tailEnd len="sm" w="sm" type="none"/>
          </a:ln>
        </p:spPr>
      </p:cxnSp>
      <p:sp>
        <p:nvSpPr>
          <p:cNvPr id="141" name="Google Shape;141;p22"/>
          <p:cNvSpPr txBox="1"/>
          <p:nvPr>
            <p:ph type="title"/>
          </p:nvPr>
        </p:nvSpPr>
        <p:spPr>
          <a:xfrm>
            <a:off x="476250" y="344675"/>
            <a:ext cx="5715000" cy="56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1pPr>
            <a:lvl2pPr lvl="1"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2pPr>
            <a:lvl3pPr lvl="2"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3pPr>
            <a:lvl4pPr lvl="3"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4pPr>
            <a:lvl5pPr lvl="4"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5pPr>
            <a:lvl6pPr lvl="5"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6pPr>
            <a:lvl7pPr lvl="6"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7pPr>
            <a:lvl8pPr lvl="7"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8pPr>
            <a:lvl9pPr lvl="8"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9pPr>
          </a:lstStyle>
          <a:p/>
        </p:txBody>
      </p:sp>
      <p:sp>
        <p:nvSpPr>
          <p:cNvPr id="142" name="Google Shape;142;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a:ea typeface="Outfit"/>
                <a:cs typeface="Outfit"/>
                <a:sym typeface="Outfit"/>
              </a:defRPr>
            </a:lvl1pPr>
            <a:lvl2pPr lvl="1" rtl="0">
              <a:buNone/>
              <a:defRPr>
                <a:solidFill>
                  <a:srgbClr val="FFFFFF"/>
                </a:solidFill>
                <a:latin typeface="Outfit"/>
                <a:ea typeface="Outfit"/>
                <a:cs typeface="Outfit"/>
                <a:sym typeface="Outfit"/>
              </a:defRPr>
            </a:lvl2pPr>
            <a:lvl3pPr lvl="2" rtl="0">
              <a:buNone/>
              <a:defRPr>
                <a:solidFill>
                  <a:srgbClr val="FFFFFF"/>
                </a:solidFill>
                <a:latin typeface="Outfit"/>
                <a:ea typeface="Outfit"/>
                <a:cs typeface="Outfit"/>
                <a:sym typeface="Outfit"/>
              </a:defRPr>
            </a:lvl3pPr>
            <a:lvl4pPr lvl="3" rtl="0">
              <a:buNone/>
              <a:defRPr>
                <a:solidFill>
                  <a:srgbClr val="FFFFFF"/>
                </a:solidFill>
                <a:latin typeface="Outfit"/>
                <a:ea typeface="Outfit"/>
                <a:cs typeface="Outfit"/>
                <a:sym typeface="Outfit"/>
              </a:defRPr>
            </a:lvl4pPr>
            <a:lvl5pPr lvl="4" rtl="0">
              <a:buNone/>
              <a:defRPr>
                <a:solidFill>
                  <a:srgbClr val="FFFFFF"/>
                </a:solidFill>
                <a:latin typeface="Outfit"/>
                <a:ea typeface="Outfit"/>
                <a:cs typeface="Outfit"/>
                <a:sym typeface="Outfit"/>
              </a:defRPr>
            </a:lvl5pPr>
            <a:lvl6pPr lvl="5" rtl="0">
              <a:buNone/>
              <a:defRPr>
                <a:solidFill>
                  <a:srgbClr val="FFFFFF"/>
                </a:solidFill>
                <a:latin typeface="Outfit"/>
                <a:ea typeface="Outfit"/>
                <a:cs typeface="Outfit"/>
                <a:sym typeface="Outfit"/>
              </a:defRPr>
            </a:lvl6pPr>
            <a:lvl7pPr lvl="6" rtl="0">
              <a:buNone/>
              <a:defRPr>
                <a:solidFill>
                  <a:srgbClr val="FFFFFF"/>
                </a:solidFill>
                <a:latin typeface="Outfit"/>
                <a:ea typeface="Outfit"/>
                <a:cs typeface="Outfit"/>
                <a:sym typeface="Outfit"/>
              </a:defRPr>
            </a:lvl7pPr>
            <a:lvl8pPr lvl="7" rtl="0">
              <a:buNone/>
              <a:defRPr>
                <a:solidFill>
                  <a:srgbClr val="FFFFFF"/>
                </a:solidFill>
                <a:latin typeface="Outfit"/>
                <a:ea typeface="Outfit"/>
                <a:cs typeface="Outfit"/>
                <a:sym typeface="Outfit"/>
              </a:defRPr>
            </a:lvl8pPr>
            <a:lvl9pPr lvl="8" rtl="0">
              <a:buNone/>
              <a:defRPr>
                <a:solidFill>
                  <a:srgbClr val="FFFFFF"/>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02">
  <p:cSld name="TITLE_ONLY_2">
    <p:bg>
      <p:bgPr>
        <a:solidFill>
          <a:schemeClr val="dk1"/>
        </a:solidFill>
      </p:bgPr>
    </p:bg>
    <p:spTree>
      <p:nvGrpSpPr>
        <p:cNvPr id="143" name="Shape 143"/>
        <p:cNvGrpSpPr/>
        <p:nvPr/>
      </p:nvGrpSpPr>
      <p:grpSpPr>
        <a:xfrm>
          <a:off x="0" y="0"/>
          <a:ext cx="0" cy="0"/>
          <a:chOff x="0" y="0"/>
          <a:chExt cx="0" cy="0"/>
        </a:xfrm>
      </p:grpSpPr>
      <p:pic>
        <p:nvPicPr>
          <p:cNvPr id="144" name="Google Shape;144;p23"/>
          <p:cNvPicPr preferRelativeResize="0"/>
          <p:nvPr/>
        </p:nvPicPr>
        <p:blipFill>
          <a:blip r:embed="rId2">
            <a:alphaModFix/>
          </a:blip>
          <a:stretch>
            <a:fillRect/>
          </a:stretch>
        </p:blipFill>
        <p:spPr>
          <a:xfrm>
            <a:off x="8571350" y="159813"/>
            <a:ext cx="417550" cy="435516"/>
          </a:xfrm>
          <a:prstGeom prst="rect">
            <a:avLst/>
          </a:prstGeom>
          <a:noFill/>
          <a:ln>
            <a:noFill/>
          </a:ln>
        </p:spPr>
      </p:pic>
      <p:sp>
        <p:nvSpPr>
          <p:cNvPr id="145" name="Google Shape;145;p23"/>
          <p:cNvSpPr/>
          <p:nvPr/>
        </p:nvSpPr>
        <p:spPr>
          <a:xfrm>
            <a:off x="937037" y="1143000"/>
            <a:ext cx="2857500" cy="2857500"/>
          </a:xfrm>
          <a:prstGeom prst="ellipse">
            <a:avLst/>
          </a:prstGeom>
          <a:solidFill>
            <a:srgbClr val="6564D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Poppins"/>
              <a:buNone/>
            </a:pPr>
            <a:r>
              <a:t/>
            </a:r>
            <a:endParaRPr b="0" i="0" sz="1100" u="none" cap="none" strike="noStrike">
              <a:solidFill>
                <a:srgbClr val="121212"/>
              </a:solidFill>
              <a:latin typeface="Poppins Light"/>
              <a:ea typeface="Poppins Light"/>
              <a:cs typeface="Poppins Light"/>
              <a:sym typeface="Poppins Light"/>
            </a:endParaRPr>
          </a:p>
        </p:txBody>
      </p:sp>
      <p:sp>
        <p:nvSpPr>
          <p:cNvPr id="146" name="Google Shape;146;p23"/>
          <p:cNvSpPr txBox="1"/>
          <p:nvPr>
            <p:ph type="title"/>
          </p:nvPr>
        </p:nvSpPr>
        <p:spPr>
          <a:xfrm>
            <a:off x="4275825" y="1538575"/>
            <a:ext cx="4105800" cy="2461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800"/>
              <a:buFont typeface="Outfit SemiBold"/>
              <a:buNone/>
              <a:defRPr sz="2800">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2800"/>
              <a:buFont typeface="Outfit SemiBold"/>
              <a:buNone/>
              <a:defRPr sz="2800">
                <a:solidFill>
                  <a:srgbClr val="FFFFFF"/>
                </a:solidFill>
                <a:latin typeface="Outfit SemiBold"/>
                <a:ea typeface="Outfit SemiBold"/>
                <a:cs typeface="Outfit SemiBold"/>
                <a:sym typeface="Outfit SemiBold"/>
              </a:defRPr>
            </a:lvl2pPr>
            <a:lvl3pPr lvl="2" rtl="0">
              <a:spcBef>
                <a:spcPts val="0"/>
              </a:spcBef>
              <a:spcAft>
                <a:spcPts val="0"/>
              </a:spcAft>
              <a:buClr>
                <a:srgbClr val="FFFFFF"/>
              </a:buClr>
              <a:buSzPts val="2800"/>
              <a:buFont typeface="Outfit SemiBold"/>
              <a:buNone/>
              <a:defRPr sz="2800">
                <a:solidFill>
                  <a:srgbClr val="FFFFFF"/>
                </a:solidFill>
                <a:latin typeface="Outfit SemiBold"/>
                <a:ea typeface="Outfit SemiBold"/>
                <a:cs typeface="Outfit SemiBold"/>
                <a:sym typeface="Outfit SemiBold"/>
              </a:defRPr>
            </a:lvl3pPr>
            <a:lvl4pPr lvl="3" rtl="0">
              <a:spcBef>
                <a:spcPts val="0"/>
              </a:spcBef>
              <a:spcAft>
                <a:spcPts val="0"/>
              </a:spcAft>
              <a:buClr>
                <a:srgbClr val="FFFFFF"/>
              </a:buClr>
              <a:buSzPts val="2800"/>
              <a:buFont typeface="Outfit SemiBold"/>
              <a:buNone/>
              <a:defRPr sz="2800">
                <a:solidFill>
                  <a:srgbClr val="FFFFFF"/>
                </a:solidFill>
                <a:latin typeface="Outfit SemiBold"/>
                <a:ea typeface="Outfit SemiBold"/>
                <a:cs typeface="Outfit SemiBold"/>
                <a:sym typeface="Outfit SemiBold"/>
              </a:defRPr>
            </a:lvl4pPr>
            <a:lvl5pPr lvl="4" rtl="0">
              <a:spcBef>
                <a:spcPts val="0"/>
              </a:spcBef>
              <a:spcAft>
                <a:spcPts val="0"/>
              </a:spcAft>
              <a:buClr>
                <a:srgbClr val="FFFFFF"/>
              </a:buClr>
              <a:buSzPts val="2800"/>
              <a:buFont typeface="Outfit SemiBold"/>
              <a:buNone/>
              <a:defRPr sz="2800">
                <a:solidFill>
                  <a:srgbClr val="FFFFFF"/>
                </a:solidFill>
                <a:latin typeface="Outfit SemiBold"/>
                <a:ea typeface="Outfit SemiBold"/>
                <a:cs typeface="Outfit SemiBold"/>
                <a:sym typeface="Outfit SemiBold"/>
              </a:defRPr>
            </a:lvl5pPr>
            <a:lvl6pPr lvl="5" rtl="0">
              <a:spcBef>
                <a:spcPts val="0"/>
              </a:spcBef>
              <a:spcAft>
                <a:spcPts val="0"/>
              </a:spcAft>
              <a:buClr>
                <a:srgbClr val="FFFFFF"/>
              </a:buClr>
              <a:buSzPts val="2800"/>
              <a:buFont typeface="Outfit SemiBold"/>
              <a:buNone/>
              <a:defRPr sz="2800">
                <a:solidFill>
                  <a:srgbClr val="FFFFFF"/>
                </a:solidFill>
                <a:latin typeface="Outfit SemiBold"/>
                <a:ea typeface="Outfit SemiBold"/>
                <a:cs typeface="Outfit SemiBold"/>
                <a:sym typeface="Outfit SemiBold"/>
              </a:defRPr>
            </a:lvl6pPr>
            <a:lvl7pPr lvl="6" rtl="0">
              <a:spcBef>
                <a:spcPts val="0"/>
              </a:spcBef>
              <a:spcAft>
                <a:spcPts val="0"/>
              </a:spcAft>
              <a:buClr>
                <a:srgbClr val="FFFFFF"/>
              </a:buClr>
              <a:buSzPts val="2800"/>
              <a:buFont typeface="Outfit SemiBold"/>
              <a:buNone/>
              <a:defRPr sz="2800">
                <a:solidFill>
                  <a:srgbClr val="FFFFFF"/>
                </a:solidFill>
                <a:latin typeface="Outfit SemiBold"/>
                <a:ea typeface="Outfit SemiBold"/>
                <a:cs typeface="Outfit SemiBold"/>
                <a:sym typeface="Outfit SemiBold"/>
              </a:defRPr>
            </a:lvl7pPr>
            <a:lvl8pPr lvl="7" rtl="0">
              <a:spcBef>
                <a:spcPts val="0"/>
              </a:spcBef>
              <a:spcAft>
                <a:spcPts val="0"/>
              </a:spcAft>
              <a:buClr>
                <a:srgbClr val="FFFFFF"/>
              </a:buClr>
              <a:buSzPts val="2800"/>
              <a:buFont typeface="Outfit SemiBold"/>
              <a:buNone/>
              <a:defRPr sz="2800">
                <a:solidFill>
                  <a:srgbClr val="FFFFFF"/>
                </a:solidFill>
                <a:latin typeface="Outfit SemiBold"/>
                <a:ea typeface="Outfit SemiBold"/>
                <a:cs typeface="Outfit SemiBold"/>
                <a:sym typeface="Outfit SemiBold"/>
              </a:defRPr>
            </a:lvl8pPr>
            <a:lvl9pPr lvl="8" rtl="0">
              <a:spcBef>
                <a:spcPts val="0"/>
              </a:spcBef>
              <a:spcAft>
                <a:spcPts val="0"/>
              </a:spcAft>
              <a:buClr>
                <a:srgbClr val="FFFFFF"/>
              </a:buClr>
              <a:buSzPts val="2800"/>
              <a:buFont typeface="Outfit SemiBold"/>
              <a:buNone/>
              <a:defRPr sz="2800">
                <a:solidFill>
                  <a:srgbClr val="FFFFFF"/>
                </a:solidFill>
                <a:latin typeface="Outfit SemiBold"/>
                <a:ea typeface="Outfit SemiBold"/>
                <a:cs typeface="Outfit SemiBold"/>
                <a:sym typeface="Outfit SemiBold"/>
              </a:defRPr>
            </a:lvl9pPr>
          </a:lstStyle>
          <a:p/>
        </p:txBody>
      </p:sp>
      <p:sp>
        <p:nvSpPr>
          <p:cNvPr id="147" name="Google Shape;147;p23"/>
          <p:cNvSpPr txBox="1"/>
          <p:nvPr/>
        </p:nvSpPr>
        <p:spPr>
          <a:xfrm>
            <a:off x="1493675" y="1833750"/>
            <a:ext cx="1744200" cy="14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5500">
              <a:latin typeface="Outfit SemiBold"/>
              <a:ea typeface="Outfit SemiBold"/>
              <a:cs typeface="Outfit SemiBold"/>
              <a:sym typeface="Outfit SemiBold"/>
            </a:endParaRPr>
          </a:p>
        </p:txBody>
      </p:sp>
      <p:sp>
        <p:nvSpPr>
          <p:cNvPr id="148" name="Google Shape;148;p23"/>
          <p:cNvSpPr txBox="1"/>
          <p:nvPr>
            <p:ph idx="1" type="body"/>
          </p:nvPr>
        </p:nvSpPr>
        <p:spPr>
          <a:xfrm>
            <a:off x="1489325" y="1900800"/>
            <a:ext cx="1752900" cy="1341900"/>
          </a:xfrm>
          <a:prstGeom prst="rect">
            <a:avLst/>
          </a:prstGeom>
          <a:noFill/>
          <a:ln>
            <a:noFill/>
          </a:ln>
        </p:spPr>
        <p:txBody>
          <a:bodyPr anchorCtr="0" anchor="t" bIns="91425" lIns="91425" spcFirstLastPara="1" rIns="91425" wrap="square" tIns="91425">
            <a:noAutofit/>
          </a:bodyPr>
          <a:lstStyle>
            <a:lvl1pPr indent="-457200" lvl="0" marL="457200" rtl="0">
              <a:spcBef>
                <a:spcPts val="0"/>
              </a:spcBef>
              <a:spcAft>
                <a:spcPts val="0"/>
              </a:spcAft>
              <a:buSzPts val="3600"/>
              <a:buFont typeface="Outfit"/>
              <a:buChar char="●"/>
              <a:defRPr b="1" sz="3600">
                <a:latin typeface="Outfit"/>
                <a:ea typeface="Outfit"/>
                <a:cs typeface="Outfit"/>
                <a:sym typeface="Outfit"/>
              </a:defRPr>
            </a:lvl1pPr>
            <a:lvl2pPr indent="-457200" lvl="1" marL="914400" rtl="0">
              <a:spcBef>
                <a:spcPts val="0"/>
              </a:spcBef>
              <a:spcAft>
                <a:spcPts val="0"/>
              </a:spcAft>
              <a:buSzPts val="3600"/>
              <a:buFont typeface="Outfit"/>
              <a:buChar char="○"/>
              <a:defRPr b="1" sz="3600">
                <a:latin typeface="Outfit"/>
                <a:ea typeface="Outfit"/>
                <a:cs typeface="Outfit"/>
                <a:sym typeface="Outfit"/>
              </a:defRPr>
            </a:lvl2pPr>
            <a:lvl3pPr indent="-457200" lvl="2" marL="1371600" rtl="0">
              <a:spcBef>
                <a:spcPts val="0"/>
              </a:spcBef>
              <a:spcAft>
                <a:spcPts val="0"/>
              </a:spcAft>
              <a:buSzPts val="3600"/>
              <a:buFont typeface="Outfit"/>
              <a:buChar char="■"/>
              <a:defRPr b="1" sz="3600">
                <a:latin typeface="Outfit"/>
                <a:ea typeface="Outfit"/>
                <a:cs typeface="Outfit"/>
                <a:sym typeface="Outfit"/>
              </a:defRPr>
            </a:lvl3pPr>
            <a:lvl4pPr indent="-457200" lvl="3" marL="1828800" rtl="0">
              <a:spcBef>
                <a:spcPts val="0"/>
              </a:spcBef>
              <a:spcAft>
                <a:spcPts val="0"/>
              </a:spcAft>
              <a:buSzPts val="3600"/>
              <a:buFont typeface="Outfit"/>
              <a:buChar char="●"/>
              <a:defRPr b="1" sz="3600">
                <a:latin typeface="Outfit"/>
                <a:ea typeface="Outfit"/>
                <a:cs typeface="Outfit"/>
                <a:sym typeface="Outfit"/>
              </a:defRPr>
            </a:lvl4pPr>
            <a:lvl5pPr indent="-457200" lvl="4" marL="2286000" rtl="0">
              <a:spcBef>
                <a:spcPts val="0"/>
              </a:spcBef>
              <a:spcAft>
                <a:spcPts val="0"/>
              </a:spcAft>
              <a:buSzPts val="3600"/>
              <a:buFont typeface="Outfit"/>
              <a:buChar char="○"/>
              <a:defRPr b="1" sz="3600">
                <a:latin typeface="Outfit"/>
                <a:ea typeface="Outfit"/>
                <a:cs typeface="Outfit"/>
                <a:sym typeface="Outfit"/>
              </a:defRPr>
            </a:lvl5pPr>
            <a:lvl6pPr indent="-457200" lvl="5" marL="2743200" rtl="0">
              <a:spcBef>
                <a:spcPts val="0"/>
              </a:spcBef>
              <a:spcAft>
                <a:spcPts val="0"/>
              </a:spcAft>
              <a:buSzPts val="3600"/>
              <a:buFont typeface="Outfit"/>
              <a:buChar char="■"/>
              <a:defRPr b="1" sz="3600">
                <a:latin typeface="Outfit"/>
                <a:ea typeface="Outfit"/>
                <a:cs typeface="Outfit"/>
                <a:sym typeface="Outfit"/>
              </a:defRPr>
            </a:lvl6pPr>
            <a:lvl7pPr indent="-457200" lvl="6" marL="3200400" rtl="0">
              <a:spcBef>
                <a:spcPts val="0"/>
              </a:spcBef>
              <a:spcAft>
                <a:spcPts val="0"/>
              </a:spcAft>
              <a:buSzPts val="3600"/>
              <a:buFont typeface="Outfit"/>
              <a:buChar char="●"/>
              <a:defRPr b="1" sz="3600">
                <a:latin typeface="Outfit"/>
                <a:ea typeface="Outfit"/>
                <a:cs typeface="Outfit"/>
                <a:sym typeface="Outfit"/>
              </a:defRPr>
            </a:lvl7pPr>
            <a:lvl8pPr indent="-457200" lvl="7" marL="3657600" rtl="0">
              <a:spcBef>
                <a:spcPts val="0"/>
              </a:spcBef>
              <a:spcAft>
                <a:spcPts val="0"/>
              </a:spcAft>
              <a:buSzPts val="3600"/>
              <a:buFont typeface="Outfit"/>
              <a:buChar char="○"/>
              <a:defRPr b="1" sz="3600">
                <a:latin typeface="Outfit"/>
                <a:ea typeface="Outfit"/>
                <a:cs typeface="Outfit"/>
                <a:sym typeface="Outfit"/>
              </a:defRPr>
            </a:lvl8pPr>
            <a:lvl9pPr indent="-457200" lvl="8" marL="4114800" rtl="0">
              <a:spcBef>
                <a:spcPts val="0"/>
              </a:spcBef>
              <a:spcAft>
                <a:spcPts val="0"/>
              </a:spcAft>
              <a:buSzPts val="3600"/>
              <a:buFont typeface="Outfit"/>
              <a:buChar char="■"/>
              <a:defRPr b="1" sz="3600">
                <a:latin typeface="Outfit"/>
                <a:ea typeface="Outfit"/>
                <a:cs typeface="Outfit"/>
                <a:sym typeface="Outfit"/>
              </a:defRPr>
            </a:lvl9pPr>
          </a:lstStyle>
          <a:p/>
        </p:txBody>
      </p:sp>
      <p:sp>
        <p:nvSpPr>
          <p:cNvPr id="149" name="Google Shape;149;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03">
  <p:cSld name="TITLE_ONLY_1">
    <p:bg>
      <p:bgPr>
        <a:solidFill>
          <a:schemeClr val="dk1"/>
        </a:solidFill>
      </p:bgPr>
    </p:bg>
    <p:spTree>
      <p:nvGrpSpPr>
        <p:cNvPr id="150" name="Shape 150"/>
        <p:cNvGrpSpPr/>
        <p:nvPr/>
      </p:nvGrpSpPr>
      <p:grpSpPr>
        <a:xfrm>
          <a:off x="0" y="0"/>
          <a:ext cx="0" cy="0"/>
          <a:chOff x="0" y="0"/>
          <a:chExt cx="0" cy="0"/>
        </a:xfrm>
      </p:grpSpPr>
      <p:cxnSp>
        <p:nvCxnSpPr>
          <p:cNvPr id="151" name="Google Shape;151;p24"/>
          <p:cNvCxnSpPr/>
          <p:nvPr/>
        </p:nvCxnSpPr>
        <p:spPr>
          <a:xfrm>
            <a:off x="476250" y="1076350"/>
            <a:ext cx="792000" cy="0"/>
          </a:xfrm>
          <a:prstGeom prst="straightConnector1">
            <a:avLst/>
          </a:prstGeom>
          <a:noFill/>
          <a:ln cap="flat" cmpd="sng" w="28575">
            <a:solidFill>
              <a:srgbClr val="FFFFFF"/>
            </a:solidFill>
            <a:prstDash val="solid"/>
            <a:round/>
            <a:headEnd len="sm" w="sm" type="none"/>
            <a:tailEnd len="sm" w="sm" type="none"/>
          </a:ln>
        </p:spPr>
      </p:cxnSp>
      <p:sp>
        <p:nvSpPr>
          <p:cNvPr id="152" name="Google Shape;152;p24"/>
          <p:cNvSpPr txBox="1"/>
          <p:nvPr>
            <p:ph type="title"/>
          </p:nvPr>
        </p:nvSpPr>
        <p:spPr>
          <a:xfrm>
            <a:off x="476250" y="344675"/>
            <a:ext cx="5715000" cy="56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1pPr>
            <a:lvl2pPr lvl="1"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2pPr>
            <a:lvl3pPr lvl="2"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3pPr>
            <a:lvl4pPr lvl="3"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4pPr>
            <a:lvl5pPr lvl="4"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5pPr>
            <a:lvl6pPr lvl="5"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6pPr>
            <a:lvl7pPr lvl="6"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7pPr>
            <a:lvl8pPr lvl="7"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8pPr>
            <a:lvl9pPr lvl="8"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9pPr>
          </a:lstStyle>
          <a:p/>
        </p:txBody>
      </p:sp>
      <p:sp>
        <p:nvSpPr>
          <p:cNvPr id="153" name="Google Shape;153;p24"/>
          <p:cNvSpPr txBox="1"/>
          <p:nvPr>
            <p:ph idx="1" type="subTitle"/>
          </p:nvPr>
        </p:nvSpPr>
        <p:spPr>
          <a:xfrm>
            <a:off x="432225" y="1538725"/>
            <a:ext cx="2308200" cy="847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1pPr>
            <a:lvl2pPr lvl="1"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2pPr>
            <a:lvl3pPr lvl="2"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3pPr>
            <a:lvl4pPr lvl="3"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4pPr>
            <a:lvl5pPr lvl="4"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5pPr>
            <a:lvl6pPr lvl="5"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6pPr>
            <a:lvl7pPr lvl="6"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7pPr>
            <a:lvl8pPr lvl="7"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8pPr>
            <a:lvl9pPr lvl="8"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9pPr>
          </a:lstStyle>
          <a:p/>
        </p:txBody>
      </p:sp>
      <p:sp>
        <p:nvSpPr>
          <p:cNvPr id="154" name="Google Shape;154;p24"/>
          <p:cNvSpPr txBox="1"/>
          <p:nvPr>
            <p:ph idx="2" type="subTitle"/>
          </p:nvPr>
        </p:nvSpPr>
        <p:spPr>
          <a:xfrm>
            <a:off x="3417900" y="1538725"/>
            <a:ext cx="2308200" cy="847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1pPr>
            <a:lvl2pPr lvl="1"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2pPr>
            <a:lvl3pPr lvl="2"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3pPr>
            <a:lvl4pPr lvl="3"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4pPr>
            <a:lvl5pPr lvl="4"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5pPr>
            <a:lvl6pPr lvl="5"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6pPr>
            <a:lvl7pPr lvl="6"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7pPr>
            <a:lvl8pPr lvl="7"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8pPr>
            <a:lvl9pPr lvl="8"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9pPr>
          </a:lstStyle>
          <a:p/>
        </p:txBody>
      </p:sp>
      <p:sp>
        <p:nvSpPr>
          <p:cNvPr id="155" name="Google Shape;155;p24"/>
          <p:cNvSpPr txBox="1"/>
          <p:nvPr>
            <p:ph idx="3" type="subTitle"/>
          </p:nvPr>
        </p:nvSpPr>
        <p:spPr>
          <a:xfrm>
            <a:off x="6403575" y="1538725"/>
            <a:ext cx="2308200" cy="847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1pPr>
            <a:lvl2pPr lvl="1"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2pPr>
            <a:lvl3pPr lvl="2"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3pPr>
            <a:lvl4pPr lvl="3"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4pPr>
            <a:lvl5pPr lvl="4"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5pPr>
            <a:lvl6pPr lvl="5"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6pPr>
            <a:lvl7pPr lvl="6"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7pPr>
            <a:lvl8pPr lvl="7"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8pPr>
            <a:lvl9pPr lvl="8"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9pPr>
          </a:lstStyle>
          <a:p/>
        </p:txBody>
      </p:sp>
      <p:sp>
        <p:nvSpPr>
          <p:cNvPr id="156" name="Google Shape;156;p24"/>
          <p:cNvSpPr txBox="1"/>
          <p:nvPr>
            <p:ph idx="4" type="body"/>
          </p:nvPr>
        </p:nvSpPr>
        <p:spPr>
          <a:xfrm>
            <a:off x="432225" y="2455065"/>
            <a:ext cx="2308200" cy="20229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sp>
        <p:nvSpPr>
          <p:cNvPr id="157" name="Google Shape;157;p24"/>
          <p:cNvSpPr txBox="1"/>
          <p:nvPr>
            <p:ph idx="5" type="body"/>
          </p:nvPr>
        </p:nvSpPr>
        <p:spPr>
          <a:xfrm>
            <a:off x="3417900" y="2455065"/>
            <a:ext cx="2308200" cy="20229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sp>
        <p:nvSpPr>
          <p:cNvPr id="158" name="Google Shape;158;p24"/>
          <p:cNvSpPr txBox="1"/>
          <p:nvPr>
            <p:ph idx="6" type="body"/>
          </p:nvPr>
        </p:nvSpPr>
        <p:spPr>
          <a:xfrm>
            <a:off x="6403575" y="2455065"/>
            <a:ext cx="2308200" cy="20229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pic>
        <p:nvPicPr>
          <p:cNvPr id="159" name="Google Shape;159;p24"/>
          <p:cNvPicPr preferRelativeResize="0"/>
          <p:nvPr/>
        </p:nvPicPr>
        <p:blipFill>
          <a:blip r:embed="rId2">
            <a:alphaModFix/>
          </a:blip>
          <a:stretch>
            <a:fillRect/>
          </a:stretch>
        </p:blipFill>
        <p:spPr>
          <a:xfrm>
            <a:off x="8571350" y="159813"/>
            <a:ext cx="417550" cy="435516"/>
          </a:xfrm>
          <a:prstGeom prst="rect">
            <a:avLst/>
          </a:prstGeom>
          <a:noFill/>
          <a:ln>
            <a:noFill/>
          </a:ln>
        </p:spPr>
      </p:pic>
      <p:sp>
        <p:nvSpPr>
          <p:cNvPr id="160" name="Google Shape;160;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a:ea typeface="Outfit"/>
                <a:cs typeface="Outfit"/>
                <a:sym typeface="Outfit"/>
              </a:defRPr>
            </a:lvl1pPr>
            <a:lvl2pPr lvl="1" rtl="0">
              <a:buNone/>
              <a:defRPr>
                <a:solidFill>
                  <a:srgbClr val="FFFFFF"/>
                </a:solidFill>
                <a:latin typeface="Outfit"/>
                <a:ea typeface="Outfit"/>
                <a:cs typeface="Outfit"/>
                <a:sym typeface="Outfit"/>
              </a:defRPr>
            </a:lvl2pPr>
            <a:lvl3pPr lvl="2" rtl="0">
              <a:buNone/>
              <a:defRPr>
                <a:solidFill>
                  <a:srgbClr val="FFFFFF"/>
                </a:solidFill>
                <a:latin typeface="Outfit"/>
                <a:ea typeface="Outfit"/>
                <a:cs typeface="Outfit"/>
                <a:sym typeface="Outfit"/>
              </a:defRPr>
            </a:lvl3pPr>
            <a:lvl4pPr lvl="3" rtl="0">
              <a:buNone/>
              <a:defRPr>
                <a:solidFill>
                  <a:srgbClr val="FFFFFF"/>
                </a:solidFill>
                <a:latin typeface="Outfit"/>
                <a:ea typeface="Outfit"/>
                <a:cs typeface="Outfit"/>
                <a:sym typeface="Outfit"/>
              </a:defRPr>
            </a:lvl4pPr>
            <a:lvl5pPr lvl="4" rtl="0">
              <a:buNone/>
              <a:defRPr>
                <a:solidFill>
                  <a:srgbClr val="FFFFFF"/>
                </a:solidFill>
                <a:latin typeface="Outfit"/>
                <a:ea typeface="Outfit"/>
                <a:cs typeface="Outfit"/>
                <a:sym typeface="Outfit"/>
              </a:defRPr>
            </a:lvl5pPr>
            <a:lvl6pPr lvl="5" rtl="0">
              <a:buNone/>
              <a:defRPr>
                <a:solidFill>
                  <a:srgbClr val="FFFFFF"/>
                </a:solidFill>
                <a:latin typeface="Outfit"/>
                <a:ea typeface="Outfit"/>
                <a:cs typeface="Outfit"/>
                <a:sym typeface="Outfit"/>
              </a:defRPr>
            </a:lvl6pPr>
            <a:lvl7pPr lvl="6" rtl="0">
              <a:buNone/>
              <a:defRPr>
                <a:solidFill>
                  <a:srgbClr val="FFFFFF"/>
                </a:solidFill>
                <a:latin typeface="Outfit"/>
                <a:ea typeface="Outfit"/>
                <a:cs typeface="Outfit"/>
                <a:sym typeface="Outfit"/>
              </a:defRPr>
            </a:lvl7pPr>
            <a:lvl8pPr lvl="7" rtl="0">
              <a:buNone/>
              <a:defRPr>
                <a:solidFill>
                  <a:srgbClr val="FFFFFF"/>
                </a:solidFill>
                <a:latin typeface="Outfit"/>
                <a:ea typeface="Outfit"/>
                <a:cs typeface="Outfit"/>
                <a:sym typeface="Outfit"/>
              </a:defRPr>
            </a:lvl8pPr>
            <a:lvl9pPr lvl="8" rtl="0">
              <a:buNone/>
              <a:defRPr>
                <a:solidFill>
                  <a:srgbClr val="FFFFFF"/>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black">
  <p:cSld name="TITLE_ONLY_1_1">
    <p:bg>
      <p:bgPr>
        <a:solidFill>
          <a:schemeClr val="dk1"/>
        </a:solidFill>
      </p:bgPr>
    </p:bg>
    <p:spTree>
      <p:nvGrpSpPr>
        <p:cNvPr id="161" name="Shape 161"/>
        <p:cNvGrpSpPr/>
        <p:nvPr/>
      </p:nvGrpSpPr>
      <p:grpSpPr>
        <a:xfrm>
          <a:off x="0" y="0"/>
          <a:ext cx="0" cy="0"/>
          <a:chOff x="0" y="0"/>
          <a:chExt cx="0" cy="0"/>
        </a:xfrm>
      </p:grpSpPr>
      <p:pic>
        <p:nvPicPr>
          <p:cNvPr id="162" name="Google Shape;162;p25"/>
          <p:cNvPicPr preferRelativeResize="0"/>
          <p:nvPr/>
        </p:nvPicPr>
        <p:blipFill>
          <a:blip r:embed="rId2">
            <a:alphaModFix/>
          </a:blip>
          <a:stretch>
            <a:fillRect/>
          </a:stretch>
        </p:blipFill>
        <p:spPr>
          <a:xfrm>
            <a:off x="8571350" y="159813"/>
            <a:ext cx="417550" cy="435516"/>
          </a:xfrm>
          <a:prstGeom prst="rect">
            <a:avLst/>
          </a:prstGeom>
          <a:noFill/>
          <a:ln>
            <a:noFill/>
          </a:ln>
        </p:spPr>
      </p:pic>
      <p:sp>
        <p:nvSpPr>
          <p:cNvPr id="163" name="Google Shape;163;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p:cSld name="CUSTOM">
    <p:spTree>
      <p:nvGrpSpPr>
        <p:cNvPr id="164" name="Shape 164"/>
        <p:cNvGrpSpPr/>
        <p:nvPr/>
      </p:nvGrpSpPr>
      <p:grpSpPr>
        <a:xfrm>
          <a:off x="0" y="0"/>
          <a:ext cx="0" cy="0"/>
          <a:chOff x="0" y="0"/>
          <a:chExt cx="0" cy="0"/>
        </a:xfrm>
      </p:grpSpPr>
      <p:pic>
        <p:nvPicPr>
          <p:cNvPr id="165" name="Google Shape;165;p26"/>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
        <p:nvSpPr>
          <p:cNvPr id="166" name="Google Shape;166;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04">
  <p:cSld name="CUSTOM_6">
    <p:spTree>
      <p:nvGrpSpPr>
        <p:cNvPr id="167" name="Shape 167"/>
        <p:cNvGrpSpPr/>
        <p:nvPr/>
      </p:nvGrpSpPr>
      <p:grpSpPr>
        <a:xfrm>
          <a:off x="0" y="0"/>
          <a:ext cx="0" cy="0"/>
          <a:chOff x="0" y="0"/>
          <a:chExt cx="0" cy="0"/>
        </a:xfrm>
      </p:grpSpPr>
      <p:pic>
        <p:nvPicPr>
          <p:cNvPr id="168" name="Google Shape;168;p27"/>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graphicFrame>
        <p:nvGraphicFramePr>
          <p:cNvPr id="169" name="Google Shape;169;p27"/>
          <p:cNvGraphicFramePr/>
          <p:nvPr/>
        </p:nvGraphicFramePr>
        <p:xfrm>
          <a:off x="476250" y="628650"/>
          <a:ext cx="3000000" cy="3000000"/>
        </p:xfrm>
        <a:graphic>
          <a:graphicData uri="http://schemas.openxmlformats.org/drawingml/2006/table">
            <a:tbl>
              <a:tblPr>
                <a:noFill/>
                <a:tableStyleId>{621C5DE9-5683-4F0D-A084-B5A2DE7A295B}</a:tableStyleId>
              </a:tblPr>
              <a:tblGrid>
                <a:gridCol w="2730500"/>
                <a:gridCol w="2730500"/>
                <a:gridCol w="2730500"/>
              </a:tblGrid>
              <a:tr h="792900">
                <a:tc>
                  <a:txBody>
                    <a:bodyPr/>
                    <a:lstStyle/>
                    <a:p>
                      <a:pPr indent="139700" lvl="0" marL="0" marR="0" rtl="0" algn="l">
                        <a:lnSpc>
                          <a:spcPct val="100000"/>
                        </a:lnSpc>
                        <a:spcBef>
                          <a:spcPts val="0"/>
                        </a:spcBef>
                        <a:spcAft>
                          <a:spcPts val="0"/>
                        </a:spcAft>
                        <a:buClr>
                          <a:srgbClr val="131313"/>
                        </a:buClr>
                        <a:buSzPts val="900"/>
                        <a:buFont typeface="Poppins SemiBold"/>
                        <a:buNone/>
                      </a:pPr>
                      <a:r>
                        <a:t/>
                      </a:r>
                      <a:endParaRPr sz="9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FFFFFF"/>
                        </a:buClr>
                        <a:buSzPts val="1900"/>
                        <a:buFont typeface="Poppins SemiBold"/>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6BCAFF"/>
                    </a:solidFill>
                  </a:tcPr>
                </a:tc>
                <a:tc>
                  <a:txBody>
                    <a:bodyPr/>
                    <a:lstStyle/>
                    <a:p>
                      <a:pPr indent="139700" lvl="0" marL="0" marR="0" rtl="0" algn="l">
                        <a:lnSpc>
                          <a:spcPct val="120000"/>
                        </a:lnSpc>
                        <a:spcBef>
                          <a:spcPts val="0"/>
                        </a:spcBef>
                        <a:spcAft>
                          <a:spcPts val="0"/>
                        </a:spcAft>
                        <a:buClr>
                          <a:srgbClr val="FFFFFF"/>
                        </a:buClr>
                        <a:buSzPts val="1900"/>
                        <a:buFont typeface="Poppins SemiBold"/>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000000"/>
                    </a:solidFill>
                  </a:tcPr>
                </a:tc>
              </a:tr>
              <a:tr h="679625">
                <a:tc>
                  <a:txBody>
                    <a:bodyPr/>
                    <a:lstStyle/>
                    <a:p>
                      <a:pPr indent="139700" lvl="0" marL="0" marR="0" rtl="0" algn="l">
                        <a:lnSpc>
                          <a:spcPct val="120000"/>
                        </a:lnSpc>
                        <a:spcBef>
                          <a:spcPts val="0"/>
                        </a:spcBef>
                        <a:spcAft>
                          <a:spcPts val="0"/>
                        </a:spcAft>
                        <a:buClr>
                          <a:srgbClr val="131313"/>
                        </a:buClr>
                        <a:buSzPts val="1000"/>
                        <a:buFont typeface="Poppins Light"/>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F5F6F8"/>
                    </a:solidFill>
                  </a:tcPr>
                </a:tc>
                <a:tc>
                  <a:txBody>
                    <a:bodyPr/>
                    <a:lstStyle/>
                    <a:p>
                      <a:pPr indent="139700" lvl="0" marL="0" marR="0" rtl="0" algn="l">
                        <a:lnSpc>
                          <a:spcPct val="100000"/>
                        </a:lnSpc>
                        <a:spcBef>
                          <a:spcPts val="0"/>
                        </a:spcBef>
                        <a:spcAft>
                          <a:spcPts val="0"/>
                        </a:spcAft>
                        <a:buClr>
                          <a:srgbClr val="FFFFFF"/>
                        </a:buClr>
                        <a:buSzPts val="1400"/>
                        <a:buFont typeface="Poppins SemiBold"/>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6BCAFF"/>
                    </a:solidFill>
                  </a:tcPr>
                </a:tc>
                <a:tc>
                  <a:txBody>
                    <a:bodyPr/>
                    <a:lstStyle/>
                    <a:p>
                      <a:pPr indent="139700" lvl="0" marL="0" marR="0" rtl="0" algn="l">
                        <a:lnSpc>
                          <a:spcPct val="100000"/>
                        </a:lnSpc>
                        <a:spcBef>
                          <a:spcPts val="0"/>
                        </a:spcBef>
                        <a:spcAft>
                          <a:spcPts val="0"/>
                        </a:spcAft>
                        <a:buClr>
                          <a:srgbClr val="FFFFFF"/>
                        </a:buClr>
                        <a:buSzPts val="1400"/>
                        <a:buFont typeface="Poppins SemiBold"/>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000000"/>
                    </a:solidFill>
                  </a:tcPr>
                </a:tc>
              </a:tr>
              <a:tr h="679625">
                <a:tc>
                  <a:txBody>
                    <a:bodyPr/>
                    <a:lstStyle/>
                    <a:p>
                      <a:pPr indent="139700" lvl="0" marL="0" marR="0" rtl="0" algn="l">
                        <a:lnSpc>
                          <a:spcPct val="120000"/>
                        </a:lnSpc>
                        <a:spcBef>
                          <a:spcPts val="0"/>
                        </a:spcBef>
                        <a:spcAft>
                          <a:spcPts val="0"/>
                        </a:spcAft>
                        <a:buClr>
                          <a:srgbClr val="131313"/>
                        </a:buClr>
                        <a:buSzPts val="1000"/>
                        <a:buFont typeface="Poppins Light"/>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F5F6F8"/>
                    </a:solidFill>
                  </a:tcPr>
                </a:tc>
                <a:tc>
                  <a:txBody>
                    <a:bodyPr/>
                    <a:lstStyle/>
                    <a:p>
                      <a:pPr indent="139700" lvl="0" marL="0" marR="0" rtl="0" algn="l">
                        <a:lnSpc>
                          <a:spcPct val="100000"/>
                        </a:lnSpc>
                        <a:spcBef>
                          <a:spcPts val="0"/>
                        </a:spcBef>
                        <a:spcAft>
                          <a:spcPts val="0"/>
                        </a:spcAft>
                        <a:buClr>
                          <a:srgbClr val="FFFFFF"/>
                        </a:buClr>
                        <a:buSzPts val="1400"/>
                        <a:buFont typeface="Poppins SemiBold"/>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6BCAFF"/>
                    </a:solidFill>
                  </a:tcPr>
                </a:tc>
                <a:tc>
                  <a:txBody>
                    <a:bodyPr/>
                    <a:lstStyle/>
                    <a:p>
                      <a:pPr indent="139700" lvl="0" marL="0" marR="0" rtl="0" algn="l">
                        <a:lnSpc>
                          <a:spcPct val="100000"/>
                        </a:lnSpc>
                        <a:spcBef>
                          <a:spcPts val="0"/>
                        </a:spcBef>
                        <a:spcAft>
                          <a:spcPts val="0"/>
                        </a:spcAft>
                        <a:buClr>
                          <a:srgbClr val="FFFFFF"/>
                        </a:buClr>
                        <a:buSzPts val="1400"/>
                        <a:buFont typeface="Poppins SemiBold"/>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000000"/>
                    </a:solidFill>
                  </a:tcPr>
                </a:tc>
              </a:tr>
              <a:tr h="679625">
                <a:tc>
                  <a:txBody>
                    <a:bodyPr/>
                    <a:lstStyle/>
                    <a:p>
                      <a:pPr indent="139700" lvl="0" marL="0" marR="0" rtl="0" algn="l">
                        <a:lnSpc>
                          <a:spcPct val="120000"/>
                        </a:lnSpc>
                        <a:spcBef>
                          <a:spcPts val="0"/>
                        </a:spcBef>
                        <a:spcAft>
                          <a:spcPts val="0"/>
                        </a:spcAft>
                        <a:buClr>
                          <a:srgbClr val="131313"/>
                        </a:buClr>
                        <a:buSzPts val="1000"/>
                        <a:buFont typeface="Poppins Light"/>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F5F6F8"/>
                    </a:solidFill>
                  </a:tcPr>
                </a:tc>
                <a:tc>
                  <a:txBody>
                    <a:bodyPr/>
                    <a:lstStyle/>
                    <a:p>
                      <a:pPr indent="139700" lvl="0" marL="0" marR="0" rtl="0" algn="l">
                        <a:lnSpc>
                          <a:spcPct val="100000"/>
                        </a:lnSpc>
                        <a:spcBef>
                          <a:spcPts val="0"/>
                        </a:spcBef>
                        <a:spcAft>
                          <a:spcPts val="0"/>
                        </a:spcAft>
                        <a:buClr>
                          <a:srgbClr val="FFFFFF"/>
                        </a:buClr>
                        <a:buSzPts val="1400"/>
                        <a:buFont typeface="Poppins SemiBold"/>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6BCAFF"/>
                    </a:solidFill>
                  </a:tcPr>
                </a:tc>
                <a:tc>
                  <a:txBody>
                    <a:bodyPr/>
                    <a:lstStyle/>
                    <a:p>
                      <a:pPr indent="139700" lvl="0" marL="0" marR="0" rtl="0" algn="l">
                        <a:lnSpc>
                          <a:spcPct val="100000"/>
                        </a:lnSpc>
                        <a:spcBef>
                          <a:spcPts val="0"/>
                        </a:spcBef>
                        <a:spcAft>
                          <a:spcPts val="0"/>
                        </a:spcAft>
                        <a:buClr>
                          <a:srgbClr val="FFFFFF"/>
                        </a:buClr>
                        <a:buSzPts val="1400"/>
                        <a:buFont typeface="Poppins SemiBold"/>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000000"/>
                    </a:solidFill>
                  </a:tcPr>
                </a:tc>
              </a:tr>
              <a:tr h="679625">
                <a:tc>
                  <a:txBody>
                    <a:bodyPr/>
                    <a:lstStyle/>
                    <a:p>
                      <a:pPr indent="139700" lvl="0" marL="0" marR="0" rtl="0" algn="l">
                        <a:lnSpc>
                          <a:spcPct val="120000"/>
                        </a:lnSpc>
                        <a:spcBef>
                          <a:spcPts val="0"/>
                        </a:spcBef>
                        <a:spcAft>
                          <a:spcPts val="0"/>
                        </a:spcAft>
                        <a:buClr>
                          <a:srgbClr val="131313"/>
                        </a:buClr>
                        <a:buSzPts val="1000"/>
                        <a:buFont typeface="Poppins Light"/>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F5F6F8"/>
                    </a:solidFill>
                  </a:tcPr>
                </a:tc>
                <a:tc>
                  <a:txBody>
                    <a:bodyPr/>
                    <a:lstStyle/>
                    <a:p>
                      <a:pPr indent="139700" lvl="0" marL="0" marR="0" rtl="0" algn="l">
                        <a:lnSpc>
                          <a:spcPct val="100000"/>
                        </a:lnSpc>
                        <a:spcBef>
                          <a:spcPts val="0"/>
                        </a:spcBef>
                        <a:spcAft>
                          <a:spcPts val="0"/>
                        </a:spcAft>
                        <a:buClr>
                          <a:srgbClr val="FFFFFF"/>
                        </a:buClr>
                        <a:buSzPts val="1400"/>
                        <a:buFont typeface="Poppins SemiBold"/>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6BCAFF"/>
                    </a:solidFill>
                  </a:tcPr>
                </a:tc>
                <a:tc>
                  <a:txBody>
                    <a:bodyPr/>
                    <a:lstStyle/>
                    <a:p>
                      <a:pPr indent="139700" lvl="0" marL="0" marR="0" rtl="0" algn="l">
                        <a:lnSpc>
                          <a:spcPct val="100000"/>
                        </a:lnSpc>
                        <a:spcBef>
                          <a:spcPts val="0"/>
                        </a:spcBef>
                        <a:spcAft>
                          <a:spcPts val="0"/>
                        </a:spcAft>
                        <a:buClr>
                          <a:srgbClr val="FFFFFF"/>
                        </a:buClr>
                        <a:buSzPts val="1400"/>
                        <a:buFont typeface="Poppins SemiBold"/>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000000"/>
                    </a:solidFill>
                  </a:tcPr>
                </a:tc>
              </a:tr>
              <a:tr h="679625">
                <a:tc>
                  <a:txBody>
                    <a:bodyPr/>
                    <a:lstStyle/>
                    <a:p>
                      <a:pPr indent="139700" lvl="0" marL="0" marR="0" rtl="0" algn="l">
                        <a:lnSpc>
                          <a:spcPct val="120000"/>
                        </a:lnSpc>
                        <a:spcBef>
                          <a:spcPts val="0"/>
                        </a:spcBef>
                        <a:spcAft>
                          <a:spcPts val="0"/>
                        </a:spcAft>
                        <a:buClr>
                          <a:srgbClr val="131313"/>
                        </a:buClr>
                        <a:buSzPts val="1000"/>
                        <a:buFont typeface="Poppins Light"/>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F5F6F8"/>
                    </a:solidFill>
                  </a:tcPr>
                </a:tc>
                <a:tc>
                  <a:txBody>
                    <a:bodyPr/>
                    <a:lstStyle/>
                    <a:p>
                      <a:pPr indent="139700" lvl="0" marL="0" marR="0" rtl="0" algn="l">
                        <a:lnSpc>
                          <a:spcPct val="100000"/>
                        </a:lnSpc>
                        <a:spcBef>
                          <a:spcPts val="0"/>
                        </a:spcBef>
                        <a:spcAft>
                          <a:spcPts val="0"/>
                        </a:spcAft>
                        <a:buClr>
                          <a:srgbClr val="FFFFFF"/>
                        </a:buClr>
                        <a:buSzPts val="1400"/>
                        <a:buFont typeface="Poppins SemiBold"/>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6BCAFF"/>
                    </a:solidFill>
                  </a:tcPr>
                </a:tc>
                <a:tc>
                  <a:txBody>
                    <a:bodyPr/>
                    <a:lstStyle/>
                    <a:p>
                      <a:pPr indent="139700" lvl="0" marL="0" marR="0" rtl="0" algn="l">
                        <a:lnSpc>
                          <a:spcPct val="100000"/>
                        </a:lnSpc>
                        <a:spcBef>
                          <a:spcPts val="0"/>
                        </a:spcBef>
                        <a:spcAft>
                          <a:spcPts val="0"/>
                        </a:spcAft>
                        <a:buClr>
                          <a:srgbClr val="FFFFFF"/>
                        </a:buClr>
                        <a:buSzPts val="1400"/>
                        <a:buFont typeface="Poppins SemiBold"/>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000000"/>
                    </a:solidFill>
                  </a:tcPr>
                </a:tc>
              </a:tr>
            </a:tbl>
          </a:graphicData>
        </a:graphic>
      </p:graphicFrame>
      <p:sp>
        <p:nvSpPr>
          <p:cNvPr id="170" name="Google Shape;170;p27"/>
          <p:cNvSpPr txBox="1"/>
          <p:nvPr>
            <p:ph idx="1" type="body"/>
          </p:nvPr>
        </p:nvSpPr>
        <p:spPr>
          <a:xfrm>
            <a:off x="614725" y="715625"/>
            <a:ext cx="2334600" cy="4830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Outfit SemiBold"/>
              <a:buChar char="●"/>
              <a:defRPr>
                <a:latin typeface="Outfit SemiBold"/>
                <a:ea typeface="Outfit SemiBold"/>
                <a:cs typeface="Outfit SemiBold"/>
                <a:sym typeface="Outfit SemiBold"/>
              </a:defRPr>
            </a:lvl1pPr>
            <a:lvl2pPr indent="-317500" lvl="1" marL="914400" rtl="0">
              <a:spcBef>
                <a:spcPts val="0"/>
              </a:spcBef>
              <a:spcAft>
                <a:spcPts val="0"/>
              </a:spcAft>
              <a:buSzPts val="1400"/>
              <a:buFont typeface="Outfit SemiBold"/>
              <a:buChar char="○"/>
              <a:defRPr>
                <a:latin typeface="Outfit SemiBold"/>
                <a:ea typeface="Outfit SemiBold"/>
                <a:cs typeface="Outfit SemiBold"/>
                <a:sym typeface="Outfit SemiBold"/>
              </a:defRPr>
            </a:lvl2pPr>
            <a:lvl3pPr indent="-317500" lvl="2" marL="1371600" rtl="0">
              <a:spcBef>
                <a:spcPts val="0"/>
              </a:spcBef>
              <a:spcAft>
                <a:spcPts val="0"/>
              </a:spcAft>
              <a:buSzPts val="1400"/>
              <a:buFont typeface="Outfit SemiBold"/>
              <a:buChar char="■"/>
              <a:defRPr>
                <a:latin typeface="Outfit SemiBold"/>
                <a:ea typeface="Outfit SemiBold"/>
                <a:cs typeface="Outfit SemiBold"/>
                <a:sym typeface="Outfit SemiBold"/>
              </a:defRPr>
            </a:lvl3pPr>
            <a:lvl4pPr indent="-317500" lvl="3" marL="1828800" rtl="0">
              <a:spcBef>
                <a:spcPts val="0"/>
              </a:spcBef>
              <a:spcAft>
                <a:spcPts val="0"/>
              </a:spcAft>
              <a:buSzPts val="1400"/>
              <a:buFont typeface="Outfit SemiBold"/>
              <a:buChar char="●"/>
              <a:defRPr>
                <a:latin typeface="Outfit SemiBold"/>
                <a:ea typeface="Outfit SemiBold"/>
                <a:cs typeface="Outfit SemiBold"/>
                <a:sym typeface="Outfit SemiBold"/>
              </a:defRPr>
            </a:lvl4pPr>
            <a:lvl5pPr indent="-317500" lvl="4" marL="2286000" rtl="0">
              <a:spcBef>
                <a:spcPts val="0"/>
              </a:spcBef>
              <a:spcAft>
                <a:spcPts val="0"/>
              </a:spcAft>
              <a:buSzPts val="1400"/>
              <a:buFont typeface="Outfit SemiBold"/>
              <a:buChar char="○"/>
              <a:defRPr>
                <a:latin typeface="Outfit SemiBold"/>
                <a:ea typeface="Outfit SemiBold"/>
                <a:cs typeface="Outfit SemiBold"/>
                <a:sym typeface="Outfit SemiBold"/>
              </a:defRPr>
            </a:lvl5pPr>
            <a:lvl6pPr indent="-317500" lvl="5" marL="2743200" rtl="0">
              <a:spcBef>
                <a:spcPts val="0"/>
              </a:spcBef>
              <a:spcAft>
                <a:spcPts val="0"/>
              </a:spcAft>
              <a:buSzPts val="1400"/>
              <a:buFont typeface="Outfit SemiBold"/>
              <a:buChar char="■"/>
              <a:defRPr>
                <a:latin typeface="Outfit SemiBold"/>
                <a:ea typeface="Outfit SemiBold"/>
                <a:cs typeface="Outfit SemiBold"/>
                <a:sym typeface="Outfit SemiBold"/>
              </a:defRPr>
            </a:lvl6pPr>
            <a:lvl7pPr indent="-317500" lvl="6" marL="3200400" rtl="0">
              <a:spcBef>
                <a:spcPts val="0"/>
              </a:spcBef>
              <a:spcAft>
                <a:spcPts val="0"/>
              </a:spcAft>
              <a:buSzPts val="1400"/>
              <a:buFont typeface="Outfit SemiBold"/>
              <a:buChar char="●"/>
              <a:defRPr>
                <a:latin typeface="Outfit SemiBold"/>
                <a:ea typeface="Outfit SemiBold"/>
                <a:cs typeface="Outfit SemiBold"/>
                <a:sym typeface="Outfit SemiBold"/>
              </a:defRPr>
            </a:lvl7pPr>
            <a:lvl8pPr indent="-317500" lvl="7" marL="3657600" rtl="0">
              <a:spcBef>
                <a:spcPts val="0"/>
              </a:spcBef>
              <a:spcAft>
                <a:spcPts val="0"/>
              </a:spcAft>
              <a:buSzPts val="1400"/>
              <a:buFont typeface="Outfit SemiBold"/>
              <a:buChar char="○"/>
              <a:defRPr>
                <a:latin typeface="Outfit SemiBold"/>
                <a:ea typeface="Outfit SemiBold"/>
                <a:cs typeface="Outfit SemiBold"/>
                <a:sym typeface="Outfit SemiBold"/>
              </a:defRPr>
            </a:lvl8pPr>
            <a:lvl9pPr indent="-317500" lvl="8" marL="4114800" rtl="0">
              <a:spcBef>
                <a:spcPts val="0"/>
              </a:spcBef>
              <a:spcAft>
                <a:spcPts val="0"/>
              </a:spcAft>
              <a:buSzPts val="1400"/>
              <a:buFont typeface="Outfit SemiBold"/>
              <a:buChar char="■"/>
              <a:defRPr>
                <a:latin typeface="Outfit SemiBold"/>
                <a:ea typeface="Outfit SemiBold"/>
                <a:cs typeface="Outfit SemiBold"/>
                <a:sym typeface="Outfit SemiBold"/>
              </a:defRPr>
            </a:lvl9pPr>
          </a:lstStyle>
          <a:p/>
        </p:txBody>
      </p:sp>
      <p:sp>
        <p:nvSpPr>
          <p:cNvPr id="171" name="Google Shape;171;p27"/>
          <p:cNvSpPr txBox="1"/>
          <p:nvPr>
            <p:ph idx="2" type="body"/>
          </p:nvPr>
        </p:nvSpPr>
        <p:spPr>
          <a:xfrm>
            <a:off x="614725" y="1565425"/>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172" name="Google Shape;172;p27"/>
          <p:cNvSpPr txBox="1"/>
          <p:nvPr>
            <p:ph idx="3" type="body"/>
          </p:nvPr>
        </p:nvSpPr>
        <p:spPr>
          <a:xfrm>
            <a:off x="614725" y="2191600"/>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173" name="Google Shape;173;p27"/>
          <p:cNvSpPr txBox="1"/>
          <p:nvPr>
            <p:ph idx="4" type="body"/>
          </p:nvPr>
        </p:nvSpPr>
        <p:spPr>
          <a:xfrm>
            <a:off x="614725" y="2889325"/>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174" name="Google Shape;174;p27"/>
          <p:cNvSpPr txBox="1"/>
          <p:nvPr>
            <p:ph idx="5" type="body"/>
          </p:nvPr>
        </p:nvSpPr>
        <p:spPr>
          <a:xfrm>
            <a:off x="614725" y="3587050"/>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175" name="Google Shape;175;p27"/>
          <p:cNvSpPr txBox="1"/>
          <p:nvPr>
            <p:ph idx="6" type="body"/>
          </p:nvPr>
        </p:nvSpPr>
        <p:spPr>
          <a:xfrm>
            <a:off x="614725" y="4284775"/>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176" name="Google Shape;176;p27"/>
          <p:cNvSpPr txBox="1"/>
          <p:nvPr>
            <p:ph idx="7" type="body"/>
          </p:nvPr>
        </p:nvSpPr>
        <p:spPr>
          <a:xfrm>
            <a:off x="3404700" y="715625"/>
            <a:ext cx="2334600" cy="4830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Outfit SemiBold"/>
              <a:buChar char="●"/>
              <a:defRPr>
                <a:latin typeface="Outfit SemiBold"/>
                <a:ea typeface="Outfit SemiBold"/>
                <a:cs typeface="Outfit SemiBold"/>
                <a:sym typeface="Outfit SemiBold"/>
              </a:defRPr>
            </a:lvl1pPr>
            <a:lvl2pPr indent="-317500" lvl="1" marL="914400" rtl="0">
              <a:spcBef>
                <a:spcPts val="0"/>
              </a:spcBef>
              <a:spcAft>
                <a:spcPts val="0"/>
              </a:spcAft>
              <a:buSzPts val="1400"/>
              <a:buFont typeface="Outfit SemiBold"/>
              <a:buChar char="○"/>
              <a:defRPr>
                <a:latin typeface="Outfit SemiBold"/>
                <a:ea typeface="Outfit SemiBold"/>
                <a:cs typeface="Outfit SemiBold"/>
                <a:sym typeface="Outfit SemiBold"/>
              </a:defRPr>
            </a:lvl2pPr>
            <a:lvl3pPr indent="-317500" lvl="2" marL="1371600" rtl="0">
              <a:spcBef>
                <a:spcPts val="0"/>
              </a:spcBef>
              <a:spcAft>
                <a:spcPts val="0"/>
              </a:spcAft>
              <a:buSzPts val="1400"/>
              <a:buFont typeface="Outfit SemiBold"/>
              <a:buChar char="■"/>
              <a:defRPr>
                <a:latin typeface="Outfit SemiBold"/>
                <a:ea typeface="Outfit SemiBold"/>
                <a:cs typeface="Outfit SemiBold"/>
                <a:sym typeface="Outfit SemiBold"/>
              </a:defRPr>
            </a:lvl3pPr>
            <a:lvl4pPr indent="-317500" lvl="3" marL="1828800" rtl="0">
              <a:spcBef>
                <a:spcPts val="0"/>
              </a:spcBef>
              <a:spcAft>
                <a:spcPts val="0"/>
              </a:spcAft>
              <a:buSzPts val="1400"/>
              <a:buFont typeface="Outfit SemiBold"/>
              <a:buChar char="●"/>
              <a:defRPr>
                <a:latin typeface="Outfit SemiBold"/>
                <a:ea typeface="Outfit SemiBold"/>
                <a:cs typeface="Outfit SemiBold"/>
                <a:sym typeface="Outfit SemiBold"/>
              </a:defRPr>
            </a:lvl4pPr>
            <a:lvl5pPr indent="-317500" lvl="4" marL="2286000" rtl="0">
              <a:spcBef>
                <a:spcPts val="0"/>
              </a:spcBef>
              <a:spcAft>
                <a:spcPts val="0"/>
              </a:spcAft>
              <a:buSzPts val="1400"/>
              <a:buFont typeface="Outfit SemiBold"/>
              <a:buChar char="○"/>
              <a:defRPr>
                <a:latin typeface="Outfit SemiBold"/>
                <a:ea typeface="Outfit SemiBold"/>
                <a:cs typeface="Outfit SemiBold"/>
                <a:sym typeface="Outfit SemiBold"/>
              </a:defRPr>
            </a:lvl5pPr>
            <a:lvl6pPr indent="-317500" lvl="5" marL="2743200" rtl="0">
              <a:spcBef>
                <a:spcPts val="0"/>
              </a:spcBef>
              <a:spcAft>
                <a:spcPts val="0"/>
              </a:spcAft>
              <a:buSzPts val="1400"/>
              <a:buFont typeface="Outfit SemiBold"/>
              <a:buChar char="■"/>
              <a:defRPr>
                <a:latin typeface="Outfit SemiBold"/>
                <a:ea typeface="Outfit SemiBold"/>
                <a:cs typeface="Outfit SemiBold"/>
                <a:sym typeface="Outfit SemiBold"/>
              </a:defRPr>
            </a:lvl6pPr>
            <a:lvl7pPr indent="-317500" lvl="6" marL="3200400" rtl="0">
              <a:spcBef>
                <a:spcPts val="0"/>
              </a:spcBef>
              <a:spcAft>
                <a:spcPts val="0"/>
              </a:spcAft>
              <a:buSzPts val="1400"/>
              <a:buFont typeface="Outfit SemiBold"/>
              <a:buChar char="●"/>
              <a:defRPr>
                <a:latin typeface="Outfit SemiBold"/>
                <a:ea typeface="Outfit SemiBold"/>
                <a:cs typeface="Outfit SemiBold"/>
                <a:sym typeface="Outfit SemiBold"/>
              </a:defRPr>
            </a:lvl7pPr>
            <a:lvl8pPr indent="-317500" lvl="7" marL="3657600" rtl="0">
              <a:spcBef>
                <a:spcPts val="0"/>
              </a:spcBef>
              <a:spcAft>
                <a:spcPts val="0"/>
              </a:spcAft>
              <a:buSzPts val="1400"/>
              <a:buFont typeface="Outfit SemiBold"/>
              <a:buChar char="○"/>
              <a:defRPr>
                <a:latin typeface="Outfit SemiBold"/>
                <a:ea typeface="Outfit SemiBold"/>
                <a:cs typeface="Outfit SemiBold"/>
                <a:sym typeface="Outfit SemiBold"/>
              </a:defRPr>
            </a:lvl8pPr>
            <a:lvl9pPr indent="-317500" lvl="8" marL="4114800" rtl="0">
              <a:spcBef>
                <a:spcPts val="0"/>
              </a:spcBef>
              <a:spcAft>
                <a:spcPts val="0"/>
              </a:spcAft>
              <a:buSzPts val="1400"/>
              <a:buFont typeface="Outfit SemiBold"/>
              <a:buChar char="■"/>
              <a:defRPr>
                <a:latin typeface="Outfit SemiBold"/>
                <a:ea typeface="Outfit SemiBold"/>
                <a:cs typeface="Outfit SemiBold"/>
                <a:sym typeface="Outfit SemiBold"/>
              </a:defRPr>
            </a:lvl9pPr>
          </a:lstStyle>
          <a:p/>
        </p:txBody>
      </p:sp>
      <p:sp>
        <p:nvSpPr>
          <p:cNvPr id="177" name="Google Shape;177;p27"/>
          <p:cNvSpPr txBox="1"/>
          <p:nvPr>
            <p:ph idx="8" type="body"/>
          </p:nvPr>
        </p:nvSpPr>
        <p:spPr>
          <a:xfrm>
            <a:off x="3404700" y="1565425"/>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178" name="Google Shape;178;p27"/>
          <p:cNvSpPr txBox="1"/>
          <p:nvPr>
            <p:ph idx="9" type="body"/>
          </p:nvPr>
        </p:nvSpPr>
        <p:spPr>
          <a:xfrm>
            <a:off x="3404700" y="2191600"/>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179" name="Google Shape;179;p27"/>
          <p:cNvSpPr txBox="1"/>
          <p:nvPr>
            <p:ph idx="13" type="body"/>
          </p:nvPr>
        </p:nvSpPr>
        <p:spPr>
          <a:xfrm>
            <a:off x="3404700" y="2889325"/>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180" name="Google Shape;180;p27"/>
          <p:cNvSpPr txBox="1"/>
          <p:nvPr>
            <p:ph idx="14" type="body"/>
          </p:nvPr>
        </p:nvSpPr>
        <p:spPr>
          <a:xfrm>
            <a:off x="3404700" y="3587050"/>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181" name="Google Shape;181;p27"/>
          <p:cNvSpPr txBox="1"/>
          <p:nvPr>
            <p:ph idx="15" type="body"/>
          </p:nvPr>
        </p:nvSpPr>
        <p:spPr>
          <a:xfrm>
            <a:off x="3404700" y="4284775"/>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182" name="Google Shape;182;p27"/>
          <p:cNvSpPr txBox="1"/>
          <p:nvPr>
            <p:ph idx="16" type="body"/>
          </p:nvPr>
        </p:nvSpPr>
        <p:spPr>
          <a:xfrm>
            <a:off x="6141950" y="715625"/>
            <a:ext cx="2334600" cy="4830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Font typeface="Outfit SemiBold"/>
              <a:buChar char="●"/>
              <a:defRPr>
                <a:solidFill>
                  <a:srgbClr val="FFFFFF"/>
                </a:solidFill>
                <a:latin typeface="Outfit SemiBold"/>
                <a:ea typeface="Outfit SemiBold"/>
                <a:cs typeface="Outfit SemiBold"/>
                <a:sym typeface="Outfit SemiBold"/>
              </a:defRPr>
            </a:lvl1pPr>
            <a:lvl2pPr indent="-317500" lvl="1" marL="914400" rtl="0">
              <a:spcBef>
                <a:spcPts val="0"/>
              </a:spcBef>
              <a:spcAft>
                <a:spcPts val="0"/>
              </a:spcAft>
              <a:buClr>
                <a:srgbClr val="FFFFFF"/>
              </a:buClr>
              <a:buSzPts val="1400"/>
              <a:buFont typeface="Outfit SemiBold"/>
              <a:buChar char="○"/>
              <a:defRPr>
                <a:solidFill>
                  <a:srgbClr val="FFFFFF"/>
                </a:solidFill>
                <a:latin typeface="Outfit SemiBold"/>
                <a:ea typeface="Outfit SemiBold"/>
                <a:cs typeface="Outfit SemiBold"/>
                <a:sym typeface="Outfit SemiBold"/>
              </a:defRPr>
            </a:lvl2pPr>
            <a:lvl3pPr indent="-317500" lvl="2" marL="1371600" rtl="0">
              <a:spcBef>
                <a:spcPts val="0"/>
              </a:spcBef>
              <a:spcAft>
                <a:spcPts val="0"/>
              </a:spcAft>
              <a:buClr>
                <a:srgbClr val="FFFFFF"/>
              </a:buClr>
              <a:buSzPts val="1400"/>
              <a:buFont typeface="Outfit SemiBold"/>
              <a:buChar char="■"/>
              <a:defRPr>
                <a:solidFill>
                  <a:srgbClr val="FFFFFF"/>
                </a:solidFill>
                <a:latin typeface="Outfit SemiBold"/>
                <a:ea typeface="Outfit SemiBold"/>
                <a:cs typeface="Outfit SemiBold"/>
                <a:sym typeface="Outfit SemiBold"/>
              </a:defRPr>
            </a:lvl3pPr>
            <a:lvl4pPr indent="-317500" lvl="3" marL="1828800" rtl="0">
              <a:spcBef>
                <a:spcPts val="0"/>
              </a:spcBef>
              <a:spcAft>
                <a:spcPts val="0"/>
              </a:spcAft>
              <a:buClr>
                <a:srgbClr val="FFFFFF"/>
              </a:buClr>
              <a:buSzPts val="1400"/>
              <a:buFont typeface="Outfit SemiBold"/>
              <a:buChar char="●"/>
              <a:defRPr>
                <a:solidFill>
                  <a:srgbClr val="FFFFFF"/>
                </a:solidFill>
                <a:latin typeface="Outfit SemiBold"/>
                <a:ea typeface="Outfit SemiBold"/>
                <a:cs typeface="Outfit SemiBold"/>
                <a:sym typeface="Outfit SemiBold"/>
              </a:defRPr>
            </a:lvl4pPr>
            <a:lvl5pPr indent="-317500" lvl="4" marL="2286000" rtl="0">
              <a:spcBef>
                <a:spcPts val="0"/>
              </a:spcBef>
              <a:spcAft>
                <a:spcPts val="0"/>
              </a:spcAft>
              <a:buClr>
                <a:srgbClr val="FFFFFF"/>
              </a:buClr>
              <a:buSzPts val="1400"/>
              <a:buFont typeface="Outfit SemiBold"/>
              <a:buChar char="○"/>
              <a:defRPr>
                <a:solidFill>
                  <a:srgbClr val="FFFFFF"/>
                </a:solidFill>
                <a:latin typeface="Outfit SemiBold"/>
                <a:ea typeface="Outfit SemiBold"/>
                <a:cs typeface="Outfit SemiBold"/>
                <a:sym typeface="Outfit SemiBold"/>
              </a:defRPr>
            </a:lvl5pPr>
            <a:lvl6pPr indent="-317500" lvl="5" marL="2743200" rtl="0">
              <a:spcBef>
                <a:spcPts val="0"/>
              </a:spcBef>
              <a:spcAft>
                <a:spcPts val="0"/>
              </a:spcAft>
              <a:buClr>
                <a:srgbClr val="FFFFFF"/>
              </a:buClr>
              <a:buSzPts val="1400"/>
              <a:buFont typeface="Outfit SemiBold"/>
              <a:buChar char="■"/>
              <a:defRPr>
                <a:solidFill>
                  <a:srgbClr val="FFFFFF"/>
                </a:solidFill>
                <a:latin typeface="Outfit SemiBold"/>
                <a:ea typeface="Outfit SemiBold"/>
                <a:cs typeface="Outfit SemiBold"/>
                <a:sym typeface="Outfit SemiBold"/>
              </a:defRPr>
            </a:lvl6pPr>
            <a:lvl7pPr indent="-317500" lvl="6" marL="3200400" rtl="0">
              <a:spcBef>
                <a:spcPts val="0"/>
              </a:spcBef>
              <a:spcAft>
                <a:spcPts val="0"/>
              </a:spcAft>
              <a:buClr>
                <a:srgbClr val="FFFFFF"/>
              </a:buClr>
              <a:buSzPts val="1400"/>
              <a:buFont typeface="Outfit SemiBold"/>
              <a:buChar char="●"/>
              <a:defRPr>
                <a:solidFill>
                  <a:srgbClr val="FFFFFF"/>
                </a:solidFill>
                <a:latin typeface="Outfit SemiBold"/>
                <a:ea typeface="Outfit SemiBold"/>
                <a:cs typeface="Outfit SemiBold"/>
                <a:sym typeface="Outfit SemiBold"/>
              </a:defRPr>
            </a:lvl7pPr>
            <a:lvl8pPr indent="-317500" lvl="7" marL="3657600" rtl="0">
              <a:spcBef>
                <a:spcPts val="0"/>
              </a:spcBef>
              <a:spcAft>
                <a:spcPts val="0"/>
              </a:spcAft>
              <a:buClr>
                <a:srgbClr val="FFFFFF"/>
              </a:buClr>
              <a:buSzPts val="1400"/>
              <a:buFont typeface="Outfit SemiBold"/>
              <a:buChar char="○"/>
              <a:defRPr>
                <a:solidFill>
                  <a:srgbClr val="FFFFFF"/>
                </a:solidFill>
                <a:latin typeface="Outfit SemiBold"/>
                <a:ea typeface="Outfit SemiBold"/>
                <a:cs typeface="Outfit SemiBold"/>
                <a:sym typeface="Outfit SemiBold"/>
              </a:defRPr>
            </a:lvl8pPr>
            <a:lvl9pPr indent="-317500" lvl="8" marL="4114800" rtl="0">
              <a:spcBef>
                <a:spcPts val="0"/>
              </a:spcBef>
              <a:spcAft>
                <a:spcPts val="0"/>
              </a:spcAft>
              <a:buClr>
                <a:srgbClr val="FFFFFF"/>
              </a:buClr>
              <a:buSzPts val="1400"/>
              <a:buFont typeface="Outfit SemiBold"/>
              <a:buChar char="■"/>
              <a:defRPr>
                <a:solidFill>
                  <a:srgbClr val="FFFFFF"/>
                </a:solidFill>
                <a:latin typeface="Outfit SemiBold"/>
                <a:ea typeface="Outfit SemiBold"/>
                <a:cs typeface="Outfit SemiBold"/>
                <a:sym typeface="Outfit SemiBold"/>
              </a:defRPr>
            </a:lvl9pPr>
          </a:lstStyle>
          <a:p/>
        </p:txBody>
      </p:sp>
      <p:sp>
        <p:nvSpPr>
          <p:cNvPr id="183" name="Google Shape;183;p27"/>
          <p:cNvSpPr txBox="1"/>
          <p:nvPr>
            <p:ph idx="17" type="body"/>
          </p:nvPr>
        </p:nvSpPr>
        <p:spPr>
          <a:xfrm>
            <a:off x="6141950" y="1565425"/>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sp>
        <p:nvSpPr>
          <p:cNvPr id="184" name="Google Shape;184;p27"/>
          <p:cNvSpPr txBox="1"/>
          <p:nvPr>
            <p:ph idx="18" type="body"/>
          </p:nvPr>
        </p:nvSpPr>
        <p:spPr>
          <a:xfrm>
            <a:off x="6141950" y="2191600"/>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sp>
        <p:nvSpPr>
          <p:cNvPr id="185" name="Google Shape;185;p27"/>
          <p:cNvSpPr txBox="1"/>
          <p:nvPr>
            <p:ph idx="19" type="body"/>
          </p:nvPr>
        </p:nvSpPr>
        <p:spPr>
          <a:xfrm>
            <a:off x="6141950" y="2889325"/>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sp>
        <p:nvSpPr>
          <p:cNvPr id="186" name="Google Shape;186;p27"/>
          <p:cNvSpPr txBox="1"/>
          <p:nvPr>
            <p:ph idx="20" type="body"/>
          </p:nvPr>
        </p:nvSpPr>
        <p:spPr>
          <a:xfrm>
            <a:off x="6141950" y="3587050"/>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sp>
        <p:nvSpPr>
          <p:cNvPr id="187" name="Google Shape;187;p27"/>
          <p:cNvSpPr txBox="1"/>
          <p:nvPr>
            <p:ph idx="21" type="body"/>
          </p:nvPr>
        </p:nvSpPr>
        <p:spPr>
          <a:xfrm>
            <a:off x="6141950" y="4284775"/>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sp>
        <p:nvSpPr>
          <p:cNvPr id="188" name="Google Shape;188;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SemiBold"/>
                <a:ea typeface="Outfit SemiBold"/>
                <a:cs typeface="Outfit SemiBold"/>
                <a:sym typeface="Outfit SemiBold"/>
              </a:defRPr>
            </a:lvl1pPr>
            <a:lvl2pPr lvl="1" rtl="0">
              <a:buNone/>
              <a:defRPr>
                <a:solidFill>
                  <a:srgbClr val="000000"/>
                </a:solidFill>
                <a:latin typeface="Outfit SemiBold"/>
                <a:ea typeface="Outfit SemiBold"/>
                <a:cs typeface="Outfit SemiBold"/>
                <a:sym typeface="Outfit SemiBold"/>
              </a:defRPr>
            </a:lvl2pPr>
            <a:lvl3pPr lvl="2" rtl="0">
              <a:buNone/>
              <a:defRPr>
                <a:solidFill>
                  <a:srgbClr val="000000"/>
                </a:solidFill>
                <a:latin typeface="Outfit SemiBold"/>
                <a:ea typeface="Outfit SemiBold"/>
                <a:cs typeface="Outfit SemiBold"/>
                <a:sym typeface="Outfit SemiBold"/>
              </a:defRPr>
            </a:lvl3pPr>
            <a:lvl4pPr lvl="3" rtl="0">
              <a:buNone/>
              <a:defRPr>
                <a:solidFill>
                  <a:srgbClr val="000000"/>
                </a:solidFill>
                <a:latin typeface="Outfit SemiBold"/>
                <a:ea typeface="Outfit SemiBold"/>
                <a:cs typeface="Outfit SemiBold"/>
                <a:sym typeface="Outfit SemiBold"/>
              </a:defRPr>
            </a:lvl4pPr>
            <a:lvl5pPr lvl="4" rtl="0">
              <a:buNone/>
              <a:defRPr>
                <a:solidFill>
                  <a:srgbClr val="000000"/>
                </a:solidFill>
                <a:latin typeface="Outfit SemiBold"/>
                <a:ea typeface="Outfit SemiBold"/>
                <a:cs typeface="Outfit SemiBold"/>
                <a:sym typeface="Outfit SemiBold"/>
              </a:defRPr>
            </a:lvl5pPr>
            <a:lvl6pPr lvl="5" rtl="0">
              <a:buNone/>
              <a:defRPr>
                <a:solidFill>
                  <a:srgbClr val="000000"/>
                </a:solidFill>
                <a:latin typeface="Outfit SemiBold"/>
                <a:ea typeface="Outfit SemiBold"/>
                <a:cs typeface="Outfit SemiBold"/>
                <a:sym typeface="Outfit SemiBold"/>
              </a:defRPr>
            </a:lvl6pPr>
            <a:lvl7pPr lvl="6" rtl="0">
              <a:buNone/>
              <a:defRPr>
                <a:solidFill>
                  <a:srgbClr val="000000"/>
                </a:solidFill>
                <a:latin typeface="Outfit SemiBold"/>
                <a:ea typeface="Outfit SemiBold"/>
                <a:cs typeface="Outfit SemiBold"/>
                <a:sym typeface="Outfit SemiBold"/>
              </a:defRPr>
            </a:lvl7pPr>
            <a:lvl8pPr lvl="7" rtl="0">
              <a:buNone/>
              <a:defRPr>
                <a:solidFill>
                  <a:srgbClr val="000000"/>
                </a:solidFill>
                <a:latin typeface="Outfit SemiBold"/>
                <a:ea typeface="Outfit SemiBold"/>
                <a:cs typeface="Outfit SemiBold"/>
                <a:sym typeface="Outfit SemiBold"/>
              </a:defRPr>
            </a:lvl8pPr>
            <a:lvl9pPr lvl="8" rtl="0">
              <a:buNone/>
              <a:defRPr>
                <a:solidFill>
                  <a:srgbClr val="000000"/>
                </a:solidFill>
                <a:latin typeface="Outfit SemiBold"/>
                <a:ea typeface="Outfit SemiBold"/>
                <a:cs typeface="Outfit SemiBold"/>
                <a:sym typeface="Outfit SemiBold"/>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05">
  <p:cSld name="CUSTOM_5">
    <p:spTree>
      <p:nvGrpSpPr>
        <p:cNvPr id="189" name="Shape 189"/>
        <p:cNvGrpSpPr/>
        <p:nvPr/>
      </p:nvGrpSpPr>
      <p:grpSpPr>
        <a:xfrm>
          <a:off x="0" y="0"/>
          <a:ext cx="0" cy="0"/>
          <a:chOff x="0" y="0"/>
          <a:chExt cx="0" cy="0"/>
        </a:xfrm>
      </p:grpSpPr>
      <p:pic>
        <p:nvPicPr>
          <p:cNvPr id="190" name="Google Shape;190;p28"/>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
        <p:nvSpPr>
          <p:cNvPr id="191" name="Google Shape;191;p28"/>
          <p:cNvSpPr/>
          <p:nvPr/>
        </p:nvSpPr>
        <p:spPr>
          <a:xfrm>
            <a:off x="5726760" y="964384"/>
            <a:ext cx="1700100" cy="1700100"/>
          </a:xfrm>
          <a:prstGeom prst="ellipse">
            <a:avLst/>
          </a:prstGeom>
          <a:solidFill>
            <a:srgbClr val="FFA06B"/>
          </a:solidFill>
          <a:ln cap="flat" cmpd="sng" w="63500">
            <a:solidFill>
              <a:srgbClr val="121212"/>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192" name="Google Shape;192;p28"/>
          <p:cNvSpPr/>
          <p:nvPr/>
        </p:nvSpPr>
        <p:spPr>
          <a:xfrm>
            <a:off x="5834238" y="1071863"/>
            <a:ext cx="1485300" cy="1485300"/>
          </a:xfrm>
          <a:prstGeom prst="ellipse">
            <a:avLst/>
          </a:prstGeom>
          <a:solidFill>
            <a:srgbClr val="F3F3F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193" name="Google Shape;193;p28"/>
          <p:cNvSpPr/>
          <p:nvPr/>
        </p:nvSpPr>
        <p:spPr>
          <a:xfrm>
            <a:off x="3711845" y="964828"/>
            <a:ext cx="1699200" cy="1699200"/>
          </a:xfrm>
          <a:prstGeom prst="roundRect">
            <a:avLst>
              <a:gd fmla="val 15000" name="adj"/>
            </a:avLst>
          </a:prstGeom>
          <a:solidFill>
            <a:srgbClr val="6564D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194" name="Google Shape;194;p28"/>
          <p:cNvSpPr/>
          <p:nvPr/>
        </p:nvSpPr>
        <p:spPr>
          <a:xfrm>
            <a:off x="1705121" y="964828"/>
            <a:ext cx="1699200" cy="1699200"/>
          </a:xfrm>
          <a:prstGeom prst="roundRect">
            <a:avLst>
              <a:gd fmla="val 15000" name="adj"/>
            </a:avLst>
          </a:prstGeom>
          <a:solidFill>
            <a:srgbClr val="F3F3F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195" name="Google Shape;195;p28"/>
          <p:cNvSpPr/>
          <p:nvPr/>
        </p:nvSpPr>
        <p:spPr>
          <a:xfrm>
            <a:off x="3732387" y="981053"/>
            <a:ext cx="1666800" cy="1666800"/>
          </a:xfrm>
          <a:prstGeom prst="ellipse">
            <a:avLst/>
          </a:prstGeom>
          <a:solidFill>
            <a:srgbClr val="F3F3F3"/>
          </a:solidFill>
          <a:ln cap="flat" cmpd="sng" w="63500">
            <a:solidFill>
              <a:srgbClr val="121212"/>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196" name="Google Shape;196;p28"/>
          <p:cNvSpPr/>
          <p:nvPr/>
        </p:nvSpPr>
        <p:spPr>
          <a:xfrm>
            <a:off x="1721345" y="981053"/>
            <a:ext cx="1666800" cy="1666800"/>
          </a:xfrm>
          <a:prstGeom prst="ellipse">
            <a:avLst/>
          </a:prstGeom>
          <a:solidFill>
            <a:srgbClr val="FFD66B"/>
          </a:solidFill>
          <a:ln cap="flat" cmpd="sng" w="63500">
            <a:solidFill>
              <a:srgbClr val="121212"/>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197" name="Google Shape;197;p28"/>
          <p:cNvSpPr txBox="1"/>
          <p:nvPr>
            <p:ph type="title"/>
          </p:nvPr>
        </p:nvSpPr>
        <p:spPr>
          <a:xfrm>
            <a:off x="2000175" y="1394075"/>
            <a:ext cx="1109100" cy="840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400"/>
              <a:buFont typeface="Outfit"/>
              <a:buNone/>
              <a:defRPr b="1">
                <a:latin typeface="Outfit"/>
                <a:ea typeface="Outfit"/>
                <a:cs typeface="Outfit"/>
                <a:sym typeface="Outfit"/>
              </a:defRPr>
            </a:lvl1pPr>
            <a:lvl2pPr lvl="1" rtl="0">
              <a:spcBef>
                <a:spcPts val="0"/>
              </a:spcBef>
              <a:spcAft>
                <a:spcPts val="0"/>
              </a:spcAft>
              <a:buSzPts val="1400"/>
              <a:buFont typeface="Outfit"/>
              <a:buNone/>
              <a:defRPr b="1">
                <a:latin typeface="Outfit"/>
                <a:ea typeface="Outfit"/>
                <a:cs typeface="Outfit"/>
                <a:sym typeface="Outfit"/>
              </a:defRPr>
            </a:lvl2pPr>
            <a:lvl3pPr lvl="2" rtl="0">
              <a:spcBef>
                <a:spcPts val="0"/>
              </a:spcBef>
              <a:spcAft>
                <a:spcPts val="0"/>
              </a:spcAft>
              <a:buSzPts val="1400"/>
              <a:buFont typeface="Outfit"/>
              <a:buNone/>
              <a:defRPr b="1">
                <a:latin typeface="Outfit"/>
                <a:ea typeface="Outfit"/>
                <a:cs typeface="Outfit"/>
                <a:sym typeface="Outfit"/>
              </a:defRPr>
            </a:lvl3pPr>
            <a:lvl4pPr lvl="3" rtl="0">
              <a:spcBef>
                <a:spcPts val="0"/>
              </a:spcBef>
              <a:spcAft>
                <a:spcPts val="0"/>
              </a:spcAft>
              <a:buSzPts val="1400"/>
              <a:buFont typeface="Outfit"/>
              <a:buNone/>
              <a:defRPr b="1">
                <a:latin typeface="Outfit"/>
                <a:ea typeface="Outfit"/>
                <a:cs typeface="Outfit"/>
                <a:sym typeface="Outfit"/>
              </a:defRPr>
            </a:lvl4pPr>
            <a:lvl5pPr lvl="4" rtl="0">
              <a:spcBef>
                <a:spcPts val="0"/>
              </a:spcBef>
              <a:spcAft>
                <a:spcPts val="0"/>
              </a:spcAft>
              <a:buSzPts val="1400"/>
              <a:buFont typeface="Outfit"/>
              <a:buNone/>
              <a:defRPr b="1">
                <a:latin typeface="Outfit"/>
                <a:ea typeface="Outfit"/>
                <a:cs typeface="Outfit"/>
                <a:sym typeface="Outfit"/>
              </a:defRPr>
            </a:lvl5pPr>
            <a:lvl6pPr lvl="5" rtl="0">
              <a:spcBef>
                <a:spcPts val="0"/>
              </a:spcBef>
              <a:spcAft>
                <a:spcPts val="0"/>
              </a:spcAft>
              <a:buSzPts val="1400"/>
              <a:buFont typeface="Outfit"/>
              <a:buNone/>
              <a:defRPr b="1">
                <a:latin typeface="Outfit"/>
                <a:ea typeface="Outfit"/>
                <a:cs typeface="Outfit"/>
                <a:sym typeface="Outfit"/>
              </a:defRPr>
            </a:lvl6pPr>
            <a:lvl7pPr lvl="6" rtl="0">
              <a:spcBef>
                <a:spcPts val="0"/>
              </a:spcBef>
              <a:spcAft>
                <a:spcPts val="0"/>
              </a:spcAft>
              <a:buSzPts val="1400"/>
              <a:buFont typeface="Outfit"/>
              <a:buNone/>
              <a:defRPr b="1">
                <a:latin typeface="Outfit"/>
                <a:ea typeface="Outfit"/>
                <a:cs typeface="Outfit"/>
                <a:sym typeface="Outfit"/>
              </a:defRPr>
            </a:lvl7pPr>
            <a:lvl8pPr lvl="7" rtl="0">
              <a:spcBef>
                <a:spcPts val="0"/>
              </a:spcBef>
              <a:spcAft>
                <a:spcPts val="0"/>
              </a:spcAft>
              <a:buSzPts val="1400"/>
              <a:buFont typeface="Outfit"/>
              <a:buNone/>
              <a:defRPr b="1">
                <a:latin typeface="Outfit"/>
                <a:ea typeface="Outfit"/>
                <a:cs typeface="Outfit"/>
                <a:sym typeface="Outfit"/>
              </a:defRPr>
            </a:lvl8pPr>
            <a:lvl9pPr lvl="8" rtl="0">
              <a:spcBef>
                <a:spcPts val="0"/>
              </a:spcBef>
              <a:spcAft>
                <a:spcPts val="0"/>
              </a:spcAft>
              <a:buSzPts val="1400"/>
              <a:buFont typeface="Outfit"/>
              <a:buNone/>
              <a:defRPr b="1">
                <a:latin typeface="Outfit"/>
                <a:ea typeface="Outfit"/>
                <a:cs typeface="Outfit"/>
                <a:sym typeface="Outfit"/>
              </a:defRPr>
            </a:lvl9pPr>
          </a:lstStyle>
          <a:p/>
        </p:txBody>
      </p:sp>
      <p:sp>
        <p:nvSpPr>
          <p:cNvPr id="198" name="Google Shape;198;p28"/>
          <p:cNvSpPr txBox="1"/>
          <p:nvPr>
            <p:ph idx="2" type="title"/>
          </p:nvPr>
        </p:nvSpPr>
        <p:spPr>
          <a:xfrm>
            <a:off x="4064738" y="1394075"/>
            <a:ext cx="1109100" cy="840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400"/>
              <a:buFont typeface="Outfit"/>
              <a:buNone/>
              <a:defRPr b="1">
                <a:latin typeface="Outfit"/>
                <a:ea typeface="Outfit"/>
                <a:cs typeface="Outfit"/>
                <a:sym typeface="Outfit"/>
              </a:defRPr>
            </a:lvl1pPr>
            <a:lvl2pPr lvl="1" rtl="0">
              <a:spcBef>
                <a:spcPts val="0"/>
              </a:spcBef>
              <a:spcAft>
                <a:spcPts val="0"/>
              </a:spcAft>
              <a:buSzPts val="1400"/>
              <a:buFont typeface="Outfit"/>
              <a:buNone/>
              <a:defRPr b="1">
                <a:latin typeface="Outfit"/>
                <a:ea typeface="Outfit"/>
                <a:cs typeface="Outfit"/>
                <a:sym typeface="Outfit"/>
              </a:defRPr>
            </a:lvl2pPr>
            <a:lvl3pPr lvl="2" rtl="0">
              <a:spcBef>
                <a:spcPts val="0"/>
              </a:spcBef>
              <a:spcAft>
                <a:spcPts val="0"/>
              </a:spcAft>
              <a:buSzPts val="1400"/>
              <a:buFont typeface="Outfit"/>
              <a:buNone/>
              <a:defRPr b="1">
                <a:latin typeface="Outfit"/>
                <a:ea typeface="Outfit"/>
                <a:cs typeface="Outfit"/>
                <a:sym typeface="Outfit"/>
              </a:defRPr>
            </a:lvl3pPr>
            <a:lvl4pPr lvl="3" rtl="0">
              <a:spcBef>
                <a:spcPts val="0"/>
              </a:spcBef>
              <a:spcAft>
                <a:spcPts val="0"/>
              </a:spcAft>
              <a:buSzPts val="1400"/>
              <a:buFont typeface="Outfit"/>
              <a:buNone/>
              <a:defRPr b="1">
                <a:latin typeface="Outfit"/>
                <a:ea typeface="Outfit"/>
                <a:cs typeface="Outfit"/>
                <a:sym typeface="Outfit"/>
              </a:defRPr>
            </a:lvl4pPr>
            <a:lvl5pPr lvl="4" rtl="0">
              <a:spcBef>
                <a:spcPts val="0"/>
              </a:spcBef>
              <a:spcAft>
                <a:spcPts val="0"/>
              </a:spcAft>
              <a:buSzPts val="1400"/>
              <a:buFont typeface="Outfit"/>
              <a:buNone/>
              <a:defRPr b="1">
                <a:latin typeface="Outfit"/>
                <a:ea typeface="Outfit"/>
                <a:cs typeface="Outfit"/>
                <a:sym typeface="Outfit"/>
              </a:defRPr>
            </a:lvl5pPr>
            <a:lvl6pPr lvl="5" rtl="0">
              <a:spcBef>
                <a:spcPts val="0"/>
              </a:spcBef>
              <a:spcAft>
                <a:spcPts val="0"/>
              </a:spcAft>
              <a:buSzPts val="1400"/>
              <a:buFont typeface="Outfit"/>
              <a:buNone/>
              <a:defRPr b="1">
                <a:latin typeface="Outfit"/>
                <a:ea typeface="Outfit"/>
                <a:cs typeface="Outfit"/>
                <a:sym typeface="Outfit"/>
              </a:defRPr>
            </a:lvl6pPr>
            <a:lvl7pPr lvl="6" rtl="0">
              <a:spcBef>
                <a:spcPts val="0"/>
              </a:spcBef>
              <a:spcAft>
                <a:spcPts val="0"/>
              </a:spcAft>
              <a:buSzPts val="1400"/>
              <a:buFont typeface="Outfit"/>
              <a:buNone/>
              <a:defRPr b="1">
                <a:latin typeface="Outfit"/>
                <a:ea typeface="Outfit"/>
                <a:cs typeface="Outfit"/>
                <a:sym typeface="Outfit"/>
              </a:defRPr>
            </a:lvl7pPr>
            <a:lvl8pPr lvl="7" rtl="0">
              <a:spcBef>
                <a:spcPts val="0"/>
              </a:spcBef>
              <a:spcAft>
                <a:spcPts val="0"/>
              </a:spcAft>
              <a:buSzPts val="1400"/>
              <a:buFont typeface="Outfit"/>
              <a:buNone/>
              <a:defRPr b="1">
                <a:latin typeface="Outfit"/>
                <a:ea typeface="Outfit"/>
                <a:cs typeface="Outfit"/>
                <a:sym typeface="Outfit"/>
              </a:defRPr>
            </a:lvl8pPr>
            <a:lvl9pPr lvl="8" rtl="0">
              <a:spcBef>
                <a:spcPts val="0"/>
              </a:spcBef>
              <a:spcAft>
                <a:spcPts val="0"/>
              </a:spcAft>
              <a:buSzPts val="1400"/>
              <a:buFont typeface="Outfit"/>
              <a:buNone/>
              <a:defRPr b="1">
                <a:latin typeface="Outfit"/>
                <a:ea typeface="Outfit"/>
                <a:cs typeface="Outfit"/>
                <a:sym typeface="Outfit"/>
              </a:defRPr>
            </a:lvl9pPr>
          </a:lstStyle>
          <a:p/>
        </p:txBody>
      </p:sp>
      <p:sp>
        <p:nvSpPr>
          <p:cNvPr id="199" name="Google Shape;199;p28"/>
          <p:cNvSpPr txBox="1"/>
          <p:nvPr>
            <p:ph idx="3" type="title"/>
          </p:nvPr>
        </p:nvSpPr>
        <p:spPr>
          <a:xfrm>
            <a:off x="6013613" y="1394075"/>
            <a:ext cx="1109100" cy="840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400"/>
              <a:buFont typeface="Outfit"/>
              <a:buNone/>
              <a:defRPr b="1">
                <a:latin typeface="Outfit"/>
                <a:ea typeface="Outfit"/>
                <a:cs typeface="Outfit"/>
                <a:sym typeface="Outfit"/>
              </a:defRPr>
            </a:lvl1pPr>
            <a:lvl2pPr lvl="1" rtl="0">
              <a:spcBef>
                <a:spcPts val="0"/>
              </a:spcBef>
              <a:spcAft>
                <a:spcPts val="0"/>
              </a:spcAft>
              <a:buSzPts val="1400"/>
              <a:buFont typeface="Outfit"/>
              <a:buNone/>
              <a:defRPr b="1">
                <a:latin typeface="Outfit"/>
                <a:ea typeface="Outfit"/>
                <a:cs typeface="Outfit"/>
                <a:sym typeface="Outfit"/>
              </a:defRPr>
            </a:lvl2pPr>
            <a:lvl3pPr lvl="2" rtl="0">
              <a:spcBef>
                <a:spcPts val="0"/>
              </a:spcBef>
              <a:spcAft>
                <a:spcPts val="0"/>
              </a:spcAft>
              <a:buSzPts val="1400"/>
              <a:buFont typeface="Outfit"/>
              <a:buNone/>
              <a:defRPr b="1">
                <a:latin typeface="Outfit"/>
                <a:ea typeface="Outfit"/>
                <a:cs typeface="Outfit"/>
                <a:sym typeface="Outfit"/>
              </a:defRPr>
            </a:lvl3pPr>
            <a:lvl4pPr lvl="3" rtl="0">
              <a:spcBef>
                <a:spcPts val="0"/>
              </a:spcBef>
              <a:spcAft>
                <a:spcPts val="0"/>
              </a:spcAft>
              <a:buSzPts val="1400"/>
              <a:buFont typeface="Outfit"/>
              <a:buNone/>
              <a:defRPr b="1">
                <a:latin typeface="Outfit"/>
                <a:ea typeface="Outfit"/>
                <a:cs typeface="Outfit"/>
                <a:sym typeface="Outfit"/>
              </a:defRPr>
            </a:lvl4pPr>
            <a:lvl5pPr lvl="4" rtl="0">
              <a:spcBef>
                <a:spcPts val="0"/>
              </a:spcBef>
              <a:spcAft>
                <a:spcPts val="0"/>
              </a:spcAft>
              <a:buSzPts val="1400"/>
              <a:buFont typeface="Outfit"/>
              <a:buNone/>
              <a:defRPr b="1">
                <a:latin typeface="Outfit"/>
                <a:ea typeface="Outfit"/>
                <a:cs typeface="Outfit"/>
                <a:sym typeface="Outfit"/>
              </a:defRPr>
            </a:lvl5pPr>
            <a:lvl6pPr lvl="5" rtl="0">
              <a:spcBef>
                <a:spcPts val="0"/>
              </a:spcBef>
              <a:spcAft>
                <a:spcPts val="0"/>
              </a:spcAft>
              <a:buSzPts val="1400"/>
              <a:buFont typeface="Outfit"/>
              <a:buNone/>
              <a:defRPr b="1">
                <a:latin typeface="Outfit"/>
                <a:ea typeface="Outfit"/>
                <a:cs typeface="Outfit"/>
                <a:sym typeface="Outfit"/>
              </a:defRPr>
            </a:lvl6pPr>
            <a:lvl7pPr lvl="6" rtl="0">
              <a:spcBef>
                <a:spcPts val="0"/>
              </a:spcBef>
              <a:spcAft>
                <a:spcPts val="0"/>
              </a:spcAft>
              <a:buSzPts val="1400"/>
              <a:buFont typeface="Outfit"/>
              <a:buNone/>
              <a:defRPr b="1">
                <a:latin typeface="Outfit"/>
                <a:ea typeface="Outfit"/>
                <a:cs typeface="Outfit"/>
                <a:sym typeface="Outfit"/>
              </a:defRPr>
            </a:lvl7pPr>
            <a:lvl8pPr lvl="7" rtl="0">
              <a:spcBef>
                <a:spcPts val="0"/>
              </a:spcBef>
              <a:spcAft>
                <a:spcPts val="0"/>
              </a:spcAft>
              <a:buSzPts val="1400"/>
              <a:buFont typeface="Outfit"/>
              <a:buNone/>
              <a:defRPr b="1">
                <a:latin typeface="Outfit"/>
                <a:ea typeface="Outfit"/>
                <a:cs typeface="Outfit"/>
                <a:sym typeface="Outfit"/>
              </a:defRPr>
            </a:lvl8pPr>
            <a:lvl9pPr lvl="8" rtl="0">
              <a:spcBef>
                <a:spcPts val="0"/>
              </a:spcBef>
              <a:spcAft>
                <a:spcPts val="0"/>
              </a:spcAft>
              <a:buSzPts val="1400"/>
              <a:buFont typeface="Outfit"/>
              <a:buNone/>
              <a:defRPr b="1">
                <a:latin typeface="Outfit"/>
                <a:ea typeface="Outfit"/>
                <a:cs typeface="Outfit"/>
                <a:sym typeface="Outfit"/>
              </a:defRPr>
            </a:lvl9pPr>
          </a:lstStyle>
          <a:p/>
        </p:txBody>
      </p:sp>
      <p:sp>
        <p:nvSpPr>
          <p:cNvPr id="200" name="Google Shape;200;p28"/>
          <p:cNvSpPr txBox="1"/>
          <p:nvPr>
            <p:ph idx="4" type="title"/>
          </p:nvPr>
        </p:nvSpPr>
        <p:spPr>
          <a:xfrm>
            <a:off x="796125" y="3479675"/>
            <a:ext cx="3041400" cy="8409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SzPts val="2400"/>
              <a:buFont typeface="Outfit SemiBold"/>
              <a:buNone/>
              <a:defRPr sz="2400">
                <a:latin typeface="Outfit SemiBold"/>
                <a:ea typeface="Outfit SemiBold"/>
                <a:cs typeface="Outfit SemiBold"/>
                <a:sym typeface="Outfit SemiBold"/>
              </a:defRPr>
            </a:lvl1pPr>
            <a:lvl2pPr lvl="1" rtl="0" algn="r">
              <a:spcBef>
                <a:spcPts val="0"/>
              </a:spcBef>
              <a:spcAft>
                <a:spcPts val="0"/>
              </a:spcAft>
              <a:buSzPts val="2400"/>
              <a:buFont typeface="Outfit SemiBold"/>
              <a:buNone/>
              <a:defRPr sz="2400">
                <a:latin typeface="Outfit SemiBold"/>
                <a:ea typeface="Outfit SemiBold"/>
                <a:cs typeface="Outfit SemiBold"/>
                <a:sym typeface="Outfit SemiBold"/>
              </a:defRPr>
            </a:lvl2pPr>
            <a:lvl3pPr lvl="2" rtl="0" algn="r">
              <a:spcBef>
                <a:spcPts val="0"/>
              </a:spcBef>
              <a:spcAft>
                <a:spcPts val="0"/>
              </a:spcAft>
              <a:buSzPts val="2400"/>
              <a:buFont typeface="Outfit SemiBold"/>
              <a:buNone/>
              <a:defRPr sz="2400">
                <a:latin typeface="Outfit SemiBold"/>
                <a:ea typeface="Outfit SemiBold"/>
                <a:cs typeface="Outfit SemiBold"/>
                <a:sym typeface="Outfit SemiBold"/>
              </a:defRPr>
            </a:lvl3pPr>
            <a:lvl4pPr lvl="3" rtl="0" algn="r">
              <a:spcBef>
                <a:spcPts val="0"/>
              </a:spcBef>
              <a:spcAft>
                <a:spcPts val="0"/>
              </a:spcAft>
              <a:buSzPts val="2400"/>
              <a:buFont typeface="Outfit SemiBold"/>
              <a:buNone/>
              <a:defRPr sz="2400">
                <a:latin typeface="Outfit SemiBold"/>
                <a:ea typeface="Outfit SemiBold"/>
                <a:cs typeface="Outfit SemiBold"/>
                <a:sym typeface="Outfit SemiBold"/>
              </a:defRPr>
            </a:lvl4pPr>
            <a:lvl5pPr lvl="4" rtl="0" algn="r">
              <a:spcBef>
                <a:spcPts val="0"/>
              </a:spcBef>
              <a:spcAft>
                <a:spcPts val="0"/>
              </a:spcAft>
              <a:buSzPts val="2400"/>
              <a:buFont typeface="Outfit SemiBold"/>
              <a:buNone/>
              <a:defRPr sz="2400">
                <a:latin typeface="Outfit SemiBold"/>
                <a:ea typeface="Outfit SemiBold"/>
                <a:cs typeface="Outfit SemiBold"/>
                <a:sym typeface="Outfit SemiBold"/>
              </a:defRPr>
            </a:lvl5pPr>
            <a:lvl6pPr lvl="5" rtl="0" algn="r">
              <a:spcBef>
                <a:spcPts val="0"/>
              </a:spcBef>
              <a:spcAft>
                <a:spcPts val="0"/>
              </a:spcAft>
              <a:buSzPts val="2400"/>
              <a:buFont typeface="Outfit SemiBold"/>
              <a:buNone/>
              <a:defRPr sz="2400">
                <a:latin typeface="Outfit SemiBold"/>
                <a:ea typeface="Outfit SemiBold"/>
                <a:cs typeface="Outfit SemiBold"/>
                <a:sym typeface="Outfit SemiBold"/>
              </a:defRPr>
            </a:lvl6pPr>
            <a:lvl7pPr lvl="6" rtl="0" algn="r">
              <a:spcBef>
                <a:spcPts val="0"/>
              </a:spcBef>
              <a:spcAft>
                <a:spcPts val="0"/>
              </a:spcAft>
              <a:buSzPts val="2400"/>
              <a:buFont typeface="Outfit SemiBold"/>
              <a:buNone/>
              <a:defRPr sz="2400">
                <a:latin typeface="Outfit SemiBold"/>
                <a:ea typeface="Outfit SemiBold"/>
                <a:cs typeface="Outfit SemiBold"/>
                <a:sym typeface="Outfit SemiBold"/>
              </a:defRPr>
            </a:lvl7pPr>
            <a:lvl8pPr lvl="7" rtl="0" algn="r">
              <a:spcBef>
                <a:spcPts val="0"/>
              </a:spcBef>
              <a:spcAft>
                <a:spcPts val="0"/>
              </a:spcAft>
              <a:buSzPts val="2400"/>
              <a:buFont typeface="Outfit SemiBold"/>
              <a:buNone/>
              <a:defRPr sz="2400">
                <a:latin typeface="Outfit SemiBold"/>
                <a:ea typeface="Outfit SemiBold"/>
                <a:cs typeface="Outfit SemiBold"/>
                <a:sym typeface="Outfit SemiBold"/>
              </a:defRPr>
            </a:lvl8pPr>
            <a:lvl9pPr lvl="8" rtl="0" algn="r">
              <a:spcBef>
                <a:spcPts val="0"/>
              </a:spcBef>
              <a:spcAft>
                <a:spcPts val="0"/>
              </a:spcAft>
              <a:buSzPts val="2400"/>
              <a:buFont typeface="Outfit SemiBold"/>
              <a:buNone/>
              <a:defRPr sz="2400">
                <a:latin typeface="Outfit SemiBold"/>
                <a:ea typeface="Outfit SemiBold"/>
                <a:cs typeface="Outfit SemiBold"/>
                <a:sym typeface="Outfit SemiBold"/>
              </a:defRPr>
            </a:lvl9pPr>
          </a:lstStyle>
          <a:p/>
        </p:txBody>
      </p:sp>
      <p:cxnSp>
        <p:nvCxnSpPr>
          <p:cNvPr id="201" name="Google Shape;201;p28"/>
          <p:cNvCxnSpPr/>
          <p:nvPr/>
        </p:nvCxnSpPr>
        <p:spPr>
          <a:xfrm>
            <a:off x="4132700" y="3238175"/>
            <a:ext cx="0" cy="1323900"/>
          </a:xfrm>
          <a:prstGeom prst="straightConnector1">
            <a:avLst/>
          </a:prstGeom>
          <a:noFill/>
          <a:ln cap="flat" cmpd="sng" w="38100">
            <a:solidFill>
              <a:schemeClr val="dk1"/>
            </a:solidFill>
            <a:prstDash val="solid"/>
            <a:round/>
            <a:headEnd len="med" w="med" type="none"/>
            <a:tailEnd len="med" w="med" type="none"/>
          </a:ln>
        </p:spPr>
      </p:cxnSp>
      <p:sp>
        <p:nvSpPr>
          <p:cNvPr id="202" name="Google Shape;202;p28"/>
          <p:cNvSpPr txBox="1"/>
          <p:nvPr>
            <p:ph idx="1" type="body"/>
          </p:nvPr>
        </p:nvSpPr>
        <p:spPr>
          <a:xfrm>
            <a:off x="4517350" y="3238175"/>
            <a:ext cx="3864300" cy="13239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SzPts val="1200"/>
              <a:buFont typeface="Outfit"/>
              <a:buChar char="●"/>
              <a:defRPr sz="1200">
                <a:latin typeface="Outfit"/>
                <a:ea typeface="Outfit"/>
                <a:cs typeface="Outfit"/>
                <a:sym typeface="Outfit"/>
              </a:defRPr>
            </a:lvl1pPr>
            <a:lvl2pPr indent="-304800" lvl="1" marL="914400" rtl="0">
              <a:spcBef>
                <a:spcPts val="0"/>
              </a:spcBef>
              <a:spcAft>
                <a:spcPts val="0"/>
              </a:spcAft>
              <a:buSzPts val="1200"/>
              <a:buFont typeface="Outfit"/>
              <a:buChar char="○"/>
              <a:defRPr sz="1200">
                <a:latin typeface="Outfit"/>
                <a:ea typeface="Outfit"/>
                <a:cs typeface="Outfit"/>
                <a:sym typeface="Outfit"/>
              </a:defRPr>
            </a:lvl2pPr>
            <a:lvl3pPr indent="-304800" lvl="2" marL="1371600" rtl="0">
              <a:spcBef>
                <a:spcPts val="0"/>
              </a:spcBef>
              <a:spcAft>
                <a:spcPts val="0"/>
              </a:spcAft>
              <a:buSzPts val="1200"/>
              <a:buFont typeface="Outfit"/>
              <a:buChar char="■"/>
              <a:defRPr sz="1200">
                <a:latin typeface="Outfit"/>
                <a:ea typeface="Outfit"/>
                <a:cs typeface="Outfit"/>
                <a:sym typeface="Outfit"/>
              </a:defRPr>
            </a:lvl3pPr>
            <a:lvl4pPr indent="-304800" lvl="3" marL="1828800" rtl="0">
              <a:spcBef>
                <a:spcPts val="0"/>
              </a:spcBef>
              <a:spcAft>
                <a:spcPts val="0"/>
              </a:spcAft>
              <a:buSzPts val="1200"/>
              <a:buFont typeface="Outfit"/>
              <a:buChar char="●"/>
              <a:defRPr sz="1200">
                <a:latin typeface="Outfit"/>
                <a:ea typeface="Outfit"/>
                <a:cs typeface="Outfit"/>
                <a:sym typeface="Outfit"/>
              </a:defRPr>
            </a:lvl4pPr>
            <a:lvl5pPr indent="-304800" lvl="4" marL="2286000" rtl="0">
              <a:spcBef>
                <a:spcPts val="0"/>
              </a:spcBef>
              <a:spcAft>
                <a:spcPts val="0"/>
              </a:spcAft>
              <a:buSzPts val="1200"/>
              <a:buFont typeface="Outfit"/>
              <a:buChar char="○"/>
              <a:defRPr sz="1200">
                <a:latin typeface="Outfit"/>
                <a:ea typeface="Outfit"/>
                <a:cs typeface="Outfit"/>
                <a:sym typeface="Outfit"/>
              </a:defRPr>
            </a:lvl5pPr>
            <a:lvl6pPr indent="-304800" lvl="5" marL="2743200" rtl="0">
              <a:spcBef>
                <a:spcPts val="0"/>
              </a:spcBef>
              <a:spcAft>
                <a:spcPts val="0"/>
              </a:spcAft>
              <a:buSzPts val="1200"/>
              <a:buFont typeface="Outfit"/>
              <a:buChar char="■"/>
              <a:defRPr sz="1200">
                <a:latin typeface="Outfit"/>
                <a:ea typeface="Outfit"/>
                <a:cs typeface="Outfit"/>
                <a:sym typeface="Outfit"/>
              </a:defRPr>
            </a:lvl6pPr>
            <a:lvl7pPr indent="-304800" lvl="6" marL="3200400" rtl="0">
              <a:spcBef>
                <a:spcPts val="0"/>
              </a:spcBef>
              <a:spcAft>
                <a:spcPts val="0"/>
              </a:spcAft>
              <a:buSzPts val="1200"/>
              <a:buFont typeface="Outfit"/>
              <a:buChar char="●"/>
              <a:defRPr sz="1200">
                <a:latin typeface="Outfit"/>
                <a:ea typeface="Outfit"/>
                <a:cs typeface="Outfit"/>
                <a:sym typeface="Outfit"/>
              </a:defRPr>
            </a:lvl7pPr>
            <a:lvl8pPr indent="-304800" lvl="7" marL="3657600" rtl="0">
              <a:spcBef>
                <a:spcPts val="0"/>
              </a:spcBef>
              <a:spcAft>
                <a:spcPts val="0"/>
              </a:spcAft>
              <a:buSzPts val="1200"/>
              <a:buFont typeface="Outfit"/>
              <a:buChar char="○"/>
              <a:defRPr sz="1200">
                <a:latin typeface="Outfit"/>
                <a:ea typeface="Outfit"/>
                <a:cs typeface="Outfit"/>
                <a:sym typeface="Outfit"/>
              </a:defRPr>
            </a:lvl8pPr>
            <a:lvl9pPr indent="-304800" lvl="8" marL="4114800" rtl="0">
              <a:spcBef>
                <a:spcPts val="0"/>
              </a:spcBef>
              <a:spcAft>
                <a:spcPts val="0"/>
              </a:spcAft>
              <a:buSzPts val="1200"/>
              <a:buFont typeface="Outfit"/>
              <a:buChar char="■"/>
              <a:defRPr sz="1200">
                <a:latin typeface="Outfit"/>
                <a:ea typeface="Outfit"/>
                <a:cs typeface="Outfit"/>
                <a:sym typeface="Outfit"/>
              </a:defRPr>
            </a:lvl9pPr>
          </a:lstStyle>
          <a:p/>
        </p:txBody>
      </p:sp>
      <p:sp>
        <p:nvSpPr>
          <p:cNvPr id="203" name="Google Shape;203;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06">
  <p:cSld name="CUSTOM_1">
    <p:bg>
      <p:bgPr>
        <a:solidFill>
          <a:schemeClr val="dk1"/>
        </a:solidFill>
      </p:bgPr>
    </p:bg>
    <p:spTree>
      <p:nvGrpSpPr>
        <p:cNvPr id="204" name="Shape 204"/>
        <p:cNvGrpSpPr/>
        <p:nvPr/>
      </p:nvGrpSpPr>
      <p:grpSpPr>
        <a:xfrm>
          <a:off x="0" y="0"/>
          <a:ext cx="0" cy="0"/>
          <a:chOff x="0" y="0"/>
          <a:chExt cx="0" cy="0"/>
        </a:xfrm>
      </p:grpSpPr>
      <p:pic>
        <p:nvPicPr>
          <p:cNvPr id="205" name="Google Shape;205;p29"/>
          <p:cNvPicPr preferRelativeResize="0"/>
          <p:nvPr/>
        </p:nvPicPr>
        <p:blipFill>
          <a:blip r:embed="rId2">
            <a:alphaModFix/>
          </a:blip>
          <a:stretch>
            <a:fillRect/>
          </a:stretch>
        </p:blipFill>
        <p:spPr>
          <a:xfrm>
            <a:off x="8571350" y="159813"/>
            <a:ext cx="417550" cy="435516"/>
          </a:xfrm>
          <a:prstGeom prst="rect">
            <a:avLst/>
          </a:prstGeom>
          <a:noFill/>
          <a:ln>
            <a:noFill/>
          </a:ln>
        </p:spPr>
      </p:pic>
      <p:sp>
        <p:nvSpPr>
          <p:cNvPr id="206" name="Google Shape;206;p29"/>
          <p:cNvSpPr/>
          <p:nvPr/>
        </p:nvSpPr>
        <p:spPr>
          <a:xfrm>
            <a:off x="2147857" y="2119313"/>
            <a:ext cx="904800" cy="904800"/>
          </a:xfrm>
          <a:prstGeom prst="ellipse">
            <a:avLst/>
          </a:prstGeom>
          <a:solidFill>
            <a:srgbClr val="FFD66B"/>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207" name="Google Shape;207;p29"/>
          <p:cNvSpPr/>
          <p:nvPr/>
        </p:nvSpPr>
        <p:spPr>
          <a:xfrm>
            <a:off x="2195907" y="3699822"/>
            <a:ext cx="808800" cy="808800"/>
          </a:xfrm>
          <a:prstGeom prst="ellipse">
            <a:avLst/>
          </a:prstGeom>
          <a:solidFill>
            <a:srgbClr val="FFA06B"/>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208" name="Google Shape;208;p29"/>
          <p:cNvSpPr/>
          <p:nvPr/>
        </p:nvSpPr>
        <p:spPr>
          <a:xfrm>
            <a:off x="2195907" y="634902"/>
            <a:ext cx="808800" cy="808800"/>
          </a:xfrm>
          <a:prstGeom prst="ellipse">
            <a:avLst/>
          </a:prstGeom>
          <a:solidFill>
            <a:srgbClr val="62D6E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209" name="Google Shape;209;p29"/>
          <p:cNvSpPr/>
          <p:nvPr>
            <p:ph idx="2" type="pic"/>
          </p:nvPr>
        </p:nvSpPr>
        <p:spPr>
          <a:xfrm>
            <a:off x="0" y="-25"/>
            <a:ext cx="3524400" cy="5143500"/>
          </a:xfrm>
          <a:prstGeom prst="rect">
            <a:avLst/>
          </a:prstGeom>
          <a:noFill/>
          <a:ln>
            <a:noFill/>
          </a:ln>
        </p:spPr>
      </p:sp>
      <p:sp>
        <p:nvSpPr>
          <p:cNvPr id="210" name="Google Shape;210;p29"/>
          <p:cNvSpPr txBox="1"/>
          <p:nvPr>
            <p:ph idx="1" type="body"/>
          </p:nvPr>
        </p:nvSpPr>
        <p:spPr>
          <a:xfrm>
            <a:off x="3306075" y="661950"/>
            <a:ext cx="3372300" cy="8139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1pPr>
            <a:lvl2pPr indent="-292100" lvl="1" marL="9144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2pPr>
            <a:lvl3pPr indent="-292100" lvl="2" marL="13716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3pPr>
            <a:lvl4pPr indent="-292100" lvl="3" marL="18288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4pPr>
            <a:lvl5pPr indent="-292100" lvl="4" marL="22860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5pPr>
            <a:lvl6pPr indent="-292100" lvl="5" marL="27432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6pPr>
            <a:lvl7pPr indent="-292100" lvl="6" marL="32004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7pPr>
            <a:lvl8pPr indent="-292100" lvl="7" marL="36576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8pPr>
            <a:lvl9pPr indent="-292100" lvl="8" marL="41148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9pPr>
          </a:lstStyle>
          <a:p/>
        </p:txBody>
      </p:sp>
      <p:sp>
        <p:nvSpPr>
          <p:cNvPr id="211" name="Google Shape;211;p29"/>
          <p:cNvSpPr txBox="1"/>
          <p:nvPr>
            <p:ph idx="3" type="body"/>
          </p:nvPr>
        </p:nvSpPr>
        <p:spPr>
          <a:xfrm>
            <a:off x="3306075" y="2164775"/>
            <a:ext cx="3372300" cy="8139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1pPr>
            <a:lvl2pPr indent="-292100" lvl="1" marL="9144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2pPr>
            <a:lvl3pPr indent="-292100" lvl="2" marL="13716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3pPr>
            <a:lvl4pPr indent="-292100" lvl="3" marL="18288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4pPr>
            <a:lvl5pPr indent="-292100" lvl="4" marL="22860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5pPr>
            <a:lvl6pPr indent="-292100" lvl="5" marL="27432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6pPr>
            <a:lvl7pPr indent="-292100" lvl="6" marL="32004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7pPr>
            <a:lvl8pPr indent="-292100" lvl="7" marL="36576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8pPr>
            <a:lvl9pPr indent="-292100" lvl="8" marL="41148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9pPr>
          </a:lstStyle>
          <a:p/>
        </p:txBody>
      </p:sp>
      <p:sp>
        <p:nvSpPr>
          <p:cNvPr id="212" name="Google Shape;212;p29"/>
          <p:cNvSpPr txBox="1"/>
          <p:nvPr>
            <p:ph idx="4" type="body"/>
          </p:nvPr>
        </p:nvSpPr>
        <p:spPr>
          <a:xfrm>
            <a:off x="3306075" y="3667600"/>
            <a:ext cx="3372300" cy="8139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1pPr>
            <a:lvl2pPr indent="-292100" lvl="1" marL="9144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2pPr>
            <a:lvl3pPr indent="-292100" lvl="2" marL="13716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3pPr>
            <a:lvl4pPr indent="-292100" lvl="3" marL="18288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4pPr>
            <a:lvl5pPr indent="-292100" lvl="4" marL="22860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5pPr>
            <a:lvl6pPr indent="-292100" lvl="5" marL="27432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6pPr>
            <a:lvl7pPr indent="-292100" lvl="6" marL="32004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7pPr>
            <a:lvl8pPr indent="-292100" lvl="7" marL="36576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8pPr>
            <a:lvl9pPr indent="-292100" lvl="8" marL="41148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9pPr>
          </a:lstStyle>
          <a:p/>
        </p:txBody>
      </p:sp>
      <p:sp>
        <p:nvSpPr>
          <p:cNvPr id="213" name="Google Shape;213;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Light"/>
                <a:ea typeface="Outfit Light"/>
                <a:cs typeface="Outfit Light"/>
                <a:sym typeface="Outfit Light"/>
              </a:defRPr>
            </a:lvl1pPr>
            <a:lvl2pPr lvl="1" rtl="0">
              <a:buNone/>
              <a:defRPr>
                <a:solidFill>
                  <a:srgbClr val="FFFFFF"/>
                </a:solidFill>
                <a:latin typeface="Outfit Light"/>
                <a:ea typeface="Outfit Light"/>
                <a:cs typeface="Outfit Light"/>
                <a:sym typeface="Outfit Light"/>
              </a:defRPr>
            </a:lvl2pPr>
            <a:lvl3pPr lvl="2" rtl="0">
              <a:buNone/>
              <a:defRPr>
                <a:solidFill>
                  <a:srgbClr val="FFFFFF"/>
                </a:solidFill>
                <a:latin typeface="Outfit Light"/>
                <a:ea typeface="Outfit Light"/>
                <a:cs typeface="Outfit Light"/>
                <a:sym typeface="Outfit Light"/>
              </a:defRPr>
            </a:lvl3pPr>
            <a:lvl4pPr lvl="3" rtl="0">
              <a:buNone/>
              <a:defRPr>
                <a:solidFill>
                  <a:srgbClr val="FFFFFF"/>
                </a:solidFill>
                <a:latin typeface="Outfit Light"/>
                <a:ea typeface="Outfit Light"/>
                <a:cs typeface="Outfit Light"/>
                <a:sym typeface="Outfit Light"/>
              </a:defRPr>
            </a:lvl4pPr>
            <a:lvl5pPr lvl="4" rtl="0">
              <a:buNone/>
              <a:defRPr>
                <a:solidFill>
                  <a:srgbClr val="FFFFFF"/>
                </a:solidFill>
                <a:latin typeface="Outfit Light"/>
                <a:ea typeface="Outfit Light"/>
                <a:cs typeface="Outfit Light"/>
                <a:sym typeface="Outfit Light"/>
              </a:defRPr>
            </a:lvl5pPr>
            <a:lvl6pPr lvl="5" rtl="0">
              <a:buNone/>
              <a:defRPr>
                <a:solidFill>
                  <a:srgbClr val="FFFFFF"/>
                </a:solidFill>
                <a:latin typeface="Outfit Light"/>
                <a:ea typeface="Outfit Light"/>
                <a:cs typeface="Outfit Light"/>
                <a:sym typeface="Outfit Light"/>
              </a:defRPr>
            </a:lvl6pPr>
            <a:lvl7pPr lvl="6" rtl="0">
              <a:buNone/>
              <a:defRPr>
                <a:solidFill>
                  <a:srgbClr val="FFFFFF"/>
                </a:solidFill>
                <a:latin typeface="Outfit Light"/>
                <a:ea typeface="Outfit Light"/>
                <a:cs typeface="Outfit Light"/>
                <a:sym typeface="Outfit Light"/>
              </a:defRPr>
            </a:lvl7pPr>
            <a:lvl8pPr lvl="7" rtl="0">
              <a:buNone/>
              <a:defRPr>
                <a:solidFill>
                  <a:srgbClr val="FFFFFF"/>
                </a:solidFill>
                <a:latin typeface="Outfit Light"/>
                <a:ea typeface="Outfit Light"/>
                <a:cs typeface="Outfit Light"/>
                <a:sym typeface="Outfit Light"/>
              </a:defRPr>
            </a:lvl8pPr>
            <a:lvl9pPr lvl="8" rtl="0">
              <a:buNone/>
              <a:defRPr>
                <a:solidFill>
                  <a:srgbClr val="FFFFFF"/>
                </a:solidFill>
                <a:latin typeface="Outfit Light"/>
                <a:ea typeface="Outfit Light"/>
                <a:cs typeface="Outfit Light"/>
                <a:sym typeface="Outfi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07">
  <p:cSld name="CUSTOM_1_4">
    <p:bg>
      <p:bgPr>
        <a:solidFill>
          <a:schemeClr val="dk1"/>
        </a:solidFill>
      </p:bgPr>
    </p:bg>
    <p:spTree>
      <p:nvGrpSpPr>
        <p:cNvPr id="214" name="Shape 214"/>
        <p:cNvGrpSpPr/>
        <p:nvPr/>
      </p:nvGrpSpPr>
      <p:grpSpPr>
        <a:xfrm>
          <a:off x="0" y="0"/>
          <a:ext cx="0" cy="0"/>
          <a:chOff x="0" y="0"/>
          <a:chExt cx="0" cy="0"/>
        </a:xfrm>
      </p:grpSpPr>
      <p:sp>
        <p:nvSpPr>
          <p:cNvPr id="215" name="Google Shape;215;p30"/>
          <p:cNvSpPr/>
          <p:nvPr/>
        </p:nvSpPr>
        <p:spPr>
          <a:xfrm>
            <a:off x="3081750" y="1081475"/>
            <a:ext cx="2980500" cy="29805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30"/>
          <p:cNvPicPr preferRelativeResize="0"/>
          <p:nvPr/>
        </p:nvPicPr>
        <p:blipFill>
          <a:blip r:embed="rId2">
            <a:alphaModFix/>
          </a:blip>
          <a:stretch>
            <a:fillRect/>
          </a:stretch>
        </p:blipFill>
        <p:spPr>
          <a:xfrm>
            <a:off x="8571350" y="159813"/>
            <a:ext cx="417550" cy="435516"/>
          </a:xfrm>
          <a:prstGeom prst="rect">
            <a:avLst/>
          </a:prstGeom>
          <a:noFill/>
          <a:ln>
            <a:noFill/>
          </a:ln>
        </p:spPr>
      </p:pic>
      <p:sp>
        <p:nvSpPr>
          <p:cNvPr id="217" name="Google Shape;217;p30"/>
          <p:cNvSpPr/>
          <p:nvPr/>
        </p:nvSpPr>
        <p:spPr>
          <a:xfrm>
            <a:off x="3081713" y="1081463"/>
            <a:ext cx="2980500" cy="2980500"/>
          </a:xfrm>
          <a:prstGeom prst="ellipse">
            <a:avLst/>
          </a:prstGeom>
          <a:solidFill>
            <a:srgbClr val="62D6E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218" name="Google Shape;218;p30"/>
          <p:cNvSpPr txBox="1"/>
          <p:nvPr>
            <p:ph type="title"/>
          </p:nvPr>
        </p:nvSpPr>
        <p:spPr>
          <a:xfrm>
            <a:off x="3605850" y="1990350"/>
            <a:ext cx="1932300" cy="1162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000"/>
              <a:buFont typeface="Outfit"/>
              <a:buNone/>
              <a:defRPr b="1" sz="2000">
                <a:latin typeface="Outfit"/>
                <a:ea typeface="Outfit"/>
                <a:cs typeface="Outfit"/>
                <a:sym typeface="Outfit"/>
              </a:defRPr>
            </a:lvl1pPr>
            <a:lvl2pPr lvl="1" rtl="0">
              <a:spcBef>
                <a:spcPts val="0"/>
              </a:spcBef>
              <a:spcAft>
                <a:spcPts val="0"/>
              </a:spcAft>
              <a:buSzPts val="2000"/>
              <a:buFont typeface="Outfit"/>
              <a:buNone/>
              <a:defRPr b="1" sz="2000">
                <a:latin typeface="Outfit"/>
                <a:ea typeface="Outfit"/>
                <a:cs typeface="Outfit"/>
                <a:sym typeface="Outfit"/>
              </a:defRPr>
            </a:lvl2pPr>
            <a:lvl3pPr lvl="2" rtl="0">
              <a:spcBef>
                <a:spcPts val="0"/>
              </a:spcBef>
              <a:spcAft>
                <a:spcPts val="0"/>
              </a:spcAft>
              <a:buSzPts val="2000"/>
              <a:buFont typeface="Outfit"/>
              <a:buNone/>
              <a:defRPr b="1" sz="2000">
                <a:latin typeface="Outfit"/>
                <a:ea typeface="Outfit"/>
                <a:cs typeface="Outfit"/>
                <a:sym typeface="Outfit"/>
              </a:defRPr>
            </a:lvl3pPr>
            <a:lvl4pPr lvl="3" rtl="0">
              <a:spcBef>
                <a:spcPts val="0"/>
              </a:spcBef>
              <a:spcAft>
                <a:spcPts val="0"/>
              </a:spcAft>
              <a:buSzPts val="2000"/>
              <a:buFont typeface="Outfit"/>
              <a:buNone/>
              <a:defRPr b="1" sz="2000">
                <a:latin typeface="Outfit"/>
                <a:ea typeface="Outfit"/>
                <a:cs typeface="Outfit"/>
                <a:sym typeface="Outfit"/>
              </a:defRPr>
            </a:lvl4pPr>
            <a:lvl5pPr lvl="4" rtl="0">
              <a:spcBef>
                <a:spcPts val="0"/>
              </a:spcBef>
              <a:spcAft>
                <a:spcPts val="0"/>
              </a:spcAft>
              <a:buSzPts val="2000"/>
              <a:buFont typeface="Outfit"/>
              <a:buNone/>
              <a:defRPr b="1" sz="2000">
                <a:latin typeface="Outfit"/>
                <a:ea typeface="Outfit"/>
                <a:cs typeface="Outfit"/>
                <a:sym typeface="Outfit"/>
              </a:defRPr>
            </a:lvl5pPr>
            <a:lvl6pPr lvl="5" rtl="0">
              <a:spcBef>
                <a:spcPts val="0"/>
              </a:spcBef>
              <a:spcAft>
                <a:spcPts val="0"/>
              </a:spcAft>
              <a:buSzPts val="2000"/>
              <a:buFont typeface="Outfit"/>
              <a:buNone/>
              <a:defRPr b="1" sz="2000">
                <a:latin typeface="Outfit"/>
                <a:ea typeface="Outfit"/>
                <a:cs typeface="Outfit"/>
                <a:sym typeface="Outfit"/>
              </a:defRPr>
            </a:lvl6pPr>
            <a:lvl7pPr lvl="6" rtl="0">
              <a:spcBef>
                <a:spcPts val="0"/>
              </a:spcBef>
              <a:spcAft>
                <a:spcPts val="0"/>
              </a:spcAft>
              <a:buSzPts val="2000"/>
              <a:buFont typeface="Outfit"/>
              <a:buNone/>
              <a:defRPr b="1" sz="2000">
                <a:latin typeface="Outfit"/>
                <a:ea typeface="Outfit"/>
                <a:cs typeface="Outfit"/>
                <a:sym typeface="Outfit"/>
              </a:defRPr>
            </a:lvl7pPr>
            <a:lvl8pPr lvl="7" rtl="0">
              <a:spcBef>
                <a:spcPts val="0"/>
              </a:spcBef>
              <a:spcAft>
                <a:spcPts val="0"/>
              </a:spcAft>
              <a:buSzPts val="2000"/>
              <a:buFont typeface="Outfit"/>
              <a:buNone/>
              <a:defRPr b="1" sz="2000">
                <a:latin typeface="Outfit"/>
                <a:ea typeface="Outfit"/>
                <a:cs typeface="Outfit"/>
                <a:sym typeface="Outfit"/>
              </a:defRPr>
            </a:lvl8pPr>
            <a:lvl9pPr lvl="8" rtl="0">
              <a:spcBef>
                <a:spcPts val="0"/>
              </a:spcBef>
              <a:spcAft>
                <a:spcPts val="0"/>
              </a:spcAft>
              <a:buSzPts val="2000"/>
              <a:buFont typeface="Outfit"/>
              <a:buNone/>
              <a:defRPr b="1" sz="2000">
                <a:latin typeface="Outfit"/>
                <a:ea typeface="Outfit"/>
                <a:cs typeface="Outfit"/>
                <a:sym typeface="Outfit"/>
              </a:defRPr>
            </a:lvl9pPr>
          </a:lstStyle>
          <a:p/>
        </p:txBody>
      </p:sp>
      <p:sp>
        <p:nvSpPr>
          <p:cNvPr id="219" name="Google Shape;219;p30"/>
          <p:cNvSpPr txBox="1"/>
          <p:nvPr>
            <p:ph idx="1" type="body"/>
          </p:nvPr>
        </p:nvSpPr>
        <p:spPr>
          <a:xfrm>
            <a:off x="304125" y="1565425"/>
            <a:ext cx="2567400" cy="9660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1pPr>
            <a:lvl2pPr indent="-317500" lvl="1" marL="9144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2pPr>
            <a:lvl3pPr indent="-317500" lvl="2" marL="13716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3pPr>
            <a:lvl4pPr indent="-317500" lvl="3" marL="18288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4pPr>
            <a:lvl5pPr indent="-317500" lvl="4" marL="22860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5pPr>
            <a:lvl6pPr indent="-317500" lvl="5" marL="27432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6pPr>
            <a:lvl7pPr indent="-317500" lvl="6" marL="32004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7pPr>
            <a:lvl8pPr indent="-317500" lvl="7" marL="36576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8pPr>
            <a:lvl9pPr indent="-317500" lvl="8" marL="41148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9pPr>
          </a:lstStyle>
          <a:p/>
        </p:txBody>
      </p:sp>
      <p:sp>
        <p:nvSpPr>
          <p:cNvPr id="220" name="Google Shape;220;p30"/>
          <p:cNvSpPr txBox="1"/>
          <p:nvPr>
            <p:ph idx="2" type="body"/>
          </p:nvPr>
        </p:nvSpPr>
        <p:spPr>
          <a:xfrm>
            <a:off x="6272475" y="1565425"/>
            <a:ext cx="2567400" cy="9660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1pPr>
            <a:lvl2pPr indent="-317500" lvl="1" marL="9144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2pPr>
            <a:lvl3pPr indent="-317500" lvl="2" marL="13716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3pPr>
            <a:lvl4pPr indent="-317500" lvl="3" marL="18288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4pPr>
            <a:lvl5pPr indent="-317500" lvl="4" marL="22860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5pPr>
            <a:lvl6pPr indent="-317500" lvl="5" marL="27432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6pPr>
            <a:lvl7pPr indent="-317500" lvl="6" marL="32004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7pPr>
            <a:lvl8pPr indent="-317500" lvl="7" marL="36576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8pPr>
            <a:lvl9pPr indent="-317500" lvl="8" marL="41148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9pPr>
          </a:lstStyle>
          <a:p/>
        </p:txBody>
      </p:sp>
      <p:sp>
        <p:nvSpPr>
          <p:cNvPr id="221" name="Google Shape;221;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Light"/>
                <a:ea typeface="Outfit Light"/>
                <a:cs typeface="Outfit Light"/>
                <a:sym typeface="Outfit Light"/>
              </a:defRPr>
            </a:lvl1pPr>
            <a:lvl2pPr lvl="1" rtl="0">
              <a:buNone/>
              <a:defRPr>
                <a:solidFill>
                  <a:srgbClr val="FFFFFF"/>
                </a:solidFill>
                <a:latin typeface="Outfit Light"/>
                <a:ea typeface="Outfit Light"/>
                <a:cs typeface="Outfit Light"/>
                <a:sym typeface="Outfit Light"/>
              </a:defRPr>
            </a:lvl2pPr>
            <a:lvl3pPr lvl="2" rtl="0">
              <a:buNone/>
              <a:defRPr>
                <a:solidFill>
                  <a:srgbClr val="FFFFFF"/>
                </a:solidFill>
                <a:latin typeface="Outfit Light"/>
                <a:ea typeface="Outfit Light"/>
                <a:cs typeface="Outfit Light"/>
                <a:sym typeface="Outfit Light"/>
              </a:defRPr>
            </a:lvl3pPr>
            <a:lvl4pPr lvl="3" rtl="0">
              <a:buNone/>
              <a:defRPr>
                <a:solidFill>
                  <a:srgbClr val="FFFFFF"/>
                </a:solidFill>
                <a:latin typeface="Outfit Light"/>
                <a:ea typeface="Outfit Light"/>
                <a:cs typeface="Outfit Light"/>
                <a:sym typeface="Outfit Light"/>
              </a:defRPr>
            </a:lvl4pPr>
            <a:lvl5pPr lvl="4" rtl="0">
              <a:buNone/>
              <a:defRPr>
                <a:solidFill>
                  <a:srgbClr val="FFFFFF"/>
                </a:solidFill>
                <a:latin typeface="Outfit Light"/>
                <a:ea typeface="Outfit Light"/>
                <a:cs typeface="Outfit Light"/>
                <a:sym typeface="Outfit Light"/>
              </a:defRPr>
            </a:lvl5pPr>
            <a:lvl6pPr lvl="5" rtl="0">
              <a:buNone/>
              <a:defRPr>
                <a:solidFill>
                  <a:srgbClr val="FFFFFF"/>
                </a:solidFill>
                <a:latin typeface="Outfit Light"/>
                <a:ea typeface="Outfit Light"/>
                <a:cs typeface="Outfit Light"/>
                <a:sym typeface="Outfit Light"/>
              </a:defRPr>
            </a:lvl6pPr>
            <a:lvl7pPr lvl="6" rtl="0">
              <a:buNone/>
              <a:defRPr>
                <a:solidFill>
                  <a:srgbClr val="FFFFFF"/>
                </a:solidFill>
                <a:latin typeface="Outfit Light"/>
                <a:ea typeface="Outfit Light"/>
                <a:cs typeface="Outfit Light"/>
                <a:sym typeface="Outfit Light"/>
              </a:defRPr>
            </a:lvl7pPr>
            <a:lvl8pPr lvl="7" rtl="0">
              <a:buNone/>
              <a:defRPr>
                <a:solidFill>
                  <a:srgbClr val="FFFFFF"/>
                </a:solidFill>
                <a:latin typeface="Outfit Light"/>
                <a:ea typeface="Outfit Light"/>
                <a:cs typeface="Outfit Light"/>
                <a:sym typeface="Outfit Light"/>
              </a:defRPr>
            </a:lvl8pPr>
            <a:lvl9pPr lvl="8" rtl="0">
              <a:buNone/>
              <a:defRPr>
                <a:solidFill>
                  <a:srgbClr val="FFFFFF"/>
                </a:solidFill>
                <a:latin typeface="Outfit Light"/>
                <a:ea typeface="Outfit Light"/>
                <a:cs typeface="Outfit Light"/>
                <a:sym typeface="Outfi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Image slide">
  <p:cSld name="CUSTOM_1_4_1">
    <p:bg>
      <p:bgPr>
        <a:solidFill>
          <a:schemeClr val="dk1"/>
        </a:solidFill>
      </p:bgPr>
    </p:bg>
    <p:spTree>
      <p:nvGrpSpPr>
        <p:cNvPr id="222" name="Shape 222"/>
        <p:cNvGrpSpPr/>
        <p:nvPr/>
      </p:nvGrpSpPr>
      <p:grpSpPr>
        <a:xfrm>
          <a:off x="0" y="0"/>
          <a:ext cx="0" cy="0"/>
          <a:chOff x="0" y="0"/>
          <a:chExt cx="0" cy="0"/>
        </a:xfrm>
      </p:grpSpPr>
      <p:pic>
        <p:nvPicPr>
          <p:cNvPr id="223" name="Google Shape;223;p31"/>
          <p:cNvPicPr preferRelativeResize="0"/>
          <p:nvPr/>
        </p:nvPicPr>
        <p:blipFill>
          <a:blip r:embed="rId2">
            <a:alphaModFix/>
          </a:blip>
          <a:stretch>
            <a:fillRect/>
          </a:stretch>
        </p:blipFill>
        <p:spPr>
          <a:xfrm>
            <a:off x="8571350" y="159813"/>
            <a:ext cx="417550" cy="435516"/>
          </a:xfrm>
          <a:prstGeom prst="rect">
            <a:avLst/>
          </a:prstGeom>
          <a:noFill/>
          <a:ln>
            <a:noFill/>
          </a:ln>
        </p:spPr>
      </p:pic>
      <p:sp>
        <p:nvSpPr>
          <p:cNvPr id="224" name="Google Shape;224;p31"/>
          <p:cNvSpPr/>
          <p:nvPr>
            <p:ph idx="2" type="pic"/>
          </p:nvPr>
        </p:nvSpPr>
        <p:spPr>
          <a:xfrm>
            <a:off x="0" y="44725"/>
            <a:ext cx="9144000" cy="3086100"/>
          </a:xfrm>
          <a:prstGeom prst="rect">
            <a:avLst/>
          </a:prstGeom>
          <a:noFill/>
          <a:ln>
            <a:noFill/>
          </a:ln>
        </p:spPr>
      </p:sp>
      <p:sp>
        <p:nvSpPr>
          <p:cNvPr id="225" name="Google Shape;225;p31"/>
          <p:cNvSpPr txBox="1"/>
          <p:nvPr>
            <p:ph type="title"/>
          </p:nvPr>
        </p:nvSpPr>
        <p:spPr>
          <a:xfrm>
            <a:off x="474100" y="3452850"/>
            <a:ext cx="8319000" cy="1332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200"/>
              <a:buFont typeface="Outfit"/>
              <a:buNone/>
              <a:defRPr b="1" sz="2200">
                <a:solidFill>
                  <a:srgbClr val="FFFFFF"/>
                </a:solidFill>
                <a:latin typeface="Outfit"/>
                <a:ea typeface="Outfit"/>
                <a:cs typeface="Outfit"/>
                <a:sym typeface="Outfit"/>
              </a:defRPr>
            </a:lvl1pPr>
            <a:lvl2pPr lvl="1" rtl="0">
              <a:spcBef>
                <a:spcPts val="0"/>
              </a:spcBef>
              <a:spcAft>
                <a:spcPts val="0"/>
              </a:spcAft>
              <a:buClr>
                <a:srgbClr val="FFFFFF"/>
              </a:buClr>
              <a:buSzPts val="2200"/>
              <a:buFont typeface="Outfit"/>
              <a:buNone/>
              <a:defRPr b="1" sz="2200">
                <a:solidFill>
                  <a:srgbClr val="FFFFFF"/>
                </a:solidFill>
                <a:latin typeface="Outfit"/>
                <a:ea typeface="Outfit"/>
                <a:cs typeface="Outfit"/>
                <a:sym typeface="Outfit"/>
              </a:defRPr>
            </a:lvl2pPr>
            <a:lvl3pPr lvl="2" rtl="0">
              <a:spcBef>
                <a:spcPts val="0"/>
              </a:spcBef>
              <a:spcAft>
                <a:spcPts val="0"/>
              </a:spcAft>
              <a:buClr>
                <a:srgbClr val="FFFFFF"/>
              </a:buClr>
              <a:buSzPts val="2200"/>
              <a:buFont typeface="Outfit"/>
              <a:buNone/>
              <a:defRPr b="1" sz="2200">
                <a:solidFill>
                  <a:srgbClr val="FFFFFF"/>
                </a:solidFill>
                <a:latin typeface="Outfit"/>
                <a:ea typeface="Outfit"/>
                <a:cs typeface="Outfit"/>
                <a:sym typeface="Outfit"/>
              </a:defRPr>
            </a:lvl3pPr>
            <a:lvl4pPr lvl="3" rtl="0">
              <a:spcBef>
                <a:spcPts val="0"/>
              </a:spcBef>
              <a:spcAft>
                <a:spcPts val="0"/>
              </a:spcAft>
              <a:buClr>
                <a:srgbClr val="FFFFFF"/>
              </a:buClr>
              <a:buSzPts val="2200"/>
              <a:buFont typeface="Outfit"/>
              <a:buNone/>
              <a:defRPr b="1" sz="2200">
                <a:solidFill>
                  <a:srgbClr val="FFFFFF"/>
                </a:solidFill>
                <a:latin typeface="Outfit"/>
                <a:ea typeface="Outfit"/>
                <a:cs typeface="Outfit"/>
                <a:sym typeface="Outfit"/>
              </a:defRPr>
            </a:lvl4pPr>
            <a:lvl5pPr lvl="4" rtl="0">
              <a:spcBef>
                <a:spcPts val="0"/>
              </a:spcBef>
              <a:spcAft>
                <a:spcPts val="0"/>
              </a:spcAft>
              <a:buClr>
                <a:srgbClr val="FFFFFF"/>
              </a:buClr>
              <a:buSzPts val="2200"/>
              <a:buFont typeface="Outfit"/>
              <a:buNone/>
              <a:defRPr b="1" sz="2200">
                <a:solidFill>
                  <a:srgbClr val="FFFFFF"/>
                </a:solidFill>
                <a:latin typeface="Outfit"/>
                <a:ea typeface="Outfit"/>
                <a:cs typeface="Outfit"/>
                <a:sym typeface="Outfit"/>
              </a:defRPr>
            </a:lvl5pPr>
            <a:lvl6pPr lvl="5" rtl="0">
              <a:spcBef>
                <a:spcPts val="0"/>
              </a:spcBef>
              <a:spcAft>
                <a:spcPts val="0"/>
              </a:spcAft>
              <a:buClr>
                <a:srgbClr val="FFFFFF"/>
              </a:buClr>
              <a:buSzPts val="2200"/>
              <a:buFont typeface="Outfit"/>
              <a:buNone/>
              <a:defRPr b="1" sz="2200">
                <a:solidFill>
                  <a:srgbClr val="FFFFFF"/>
                </a:solidFill>
                <a:latin typeface="Outfit"/>
                <a:ea typeface="Outfit"/>
                <a:cs typeface="Outfit"/>
                <a:sym typeface="Outfit"/>
              </a:defRPr>
            </a:lvl6pPr>
            <a:lvl7pPr lvl="6" rtl="0">
              <a:spcBef>
                <a:spcPts val="0"/>
              </a:spcBef>
              <a:spcAft>
                <a:spcPts val="0"/>
              </a:spcAft>
              <a:buClr>
                <a:srgbClr val="FFFFFF"/>
              </a:buClr>
              <a:buSzPts val="2200"/>
              <a:buFont typeface="Outfit"/>
              <a:buNone/>
              <a:defRPr b="1" sz="2200">
                <a:solidFill>
                  <a:srgbClr val="FFFFFF"/>
                </a:solidFill>
                <a:latin typeface="Outfit"/>
                <a:ea typeface="Outfit"/>
                <a:cs typeface="Outfit"/>
                <a:sym typeface="Outfit"/>
              </a:defRPr>
            </a:lvl7pPr>
            <a:lvl8pPr lvl="7" rtl="0">
              <a:spcBef>
                <a:spcPts val="0"/>
              </a:spcBef>
              <a:spcAft>
                <a:spcPts val="0"/>
              </a:spcAft>
              <a:buClr>
                <a:srgbClr val="FFFFFF"/>
              </a:buClr>
              <a:buSzPts val="2200"/>
              <a:buFont typeface="Outfit"/>
              <a:buNone/>
              <a:defRPr b="1" sz="2200">
                <a:solidFill>
                  <a:srgbClr val="FFFFFF"/>
                </a:solidFill>
                <a:latin typeface="Outfit"/>
                <a:ea typeface="Outfit"/>
                <a:cs typeface="Outfit"/>
                <a:sym typeface="Outfit"/>
              </a:defRPr>
            </a:lvl8pPr>
            <a:lvl9pPr lvl="8" rtl="0">
              <a:spcBef>
                <a:spcPts val="0"/>
              </a:spcBef>
              <a:spcAft>
                <a:spcPts val="0"/>
              </a:spcAft>
              <a:buClr>
                <a:srgbClr val="FFFFFF"/>
              </a:buClr>
              <a:buSzPts val="2200"/>
              <a:buFont typeface="Outfit"/>
              <a:buNone/>
              <a:defRPr b="1" sz="2200">
                <a:solidFill>
                  <a:srgbClr val="FFFFFF"/>
                </a:solidFill>
                <a:latin typeface="Outfit"/>
                <a:ea typeface="Outfit"/>
                <a:cs typeface="Outfit"/>
                <a:sym typeface="Outfit"/>
              </a:defRPr>
            </a:lvl9pPr>
          </a:lstStyle>
          <a:p/>
        </p:txBody>
      </p:sp>
      <p:sp>
        <p:nvSpPr>
          <p:cNvPr id="226" name="Google Shape;226;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a:ea typeface="Outfit"/>
                <a:cs typeface="Outfit"/>
                <a:sym typeface="Outfit"/>
              </a:defRPr>
            </a:lvl1pPr>
            <a:lvl2pPr lvl="1" rtl="0">
              <a:buNone/>
              <a:defRPr>
                <a:solidFill>
                  <a:srgbClr val="FFFFFF"/>
                </a:solidFill>
                <a:latin typeface="Outfit"/>
                <a:ea typeface="Outfit"/>
                <a:cs typeface="Outfit"/>
                <a:sym typeface="Outfit"/>
              </a:defRPr>
            </a:lvl2pPr>
            <a:lvl3pPr lvl="2" rtl="0">
              <a:buNone/>
              <a:defRPr>
                <a:solidFill>
                  <a:srgbClr val="FFFFFF"/>
                </a:solidFill>
                <a:latin typeface="Outfit"/>
                <a:ea typeface="Outfit"/>
                <a:cs typeface="Outfit"/>
                <a:sym typeface="Outfit"/>
              </a:defRPr>
            </a:lvl3pPr>
            <a:lvl4pPr lvl="3" rtl="0">
              <a:buNone/>
              <a:defRPr>
                <a:solidFill>
                  <a:srgbClr val="FFFFFF"/>
                </a:solidFill>
                <a:latin typeface="Outfit"/>
                <a:ea typeface="Outfit"/>
                <a:cs typeface="Outfit"/>
                <a:sym typeface="Outfit"/>
              </a:defRPr>
            </a:lvl4pPr>
            <a:lvl5pPr lvl="4" rtl="0">
              <a:buNone/>
              <a:defRPr>
                <a:solidFill>
                  <a:srgbClr val="FFFFFF"/>
                </a:solidFill>
                <a:latin typeface="Outfit"/>
                <a:ea typeface="Outfit"/>
                <a:cs typeface="Outfit"/>
                <a:sym typeface="Outfit"/>
              </a:defRPr>
            </a:lvl5pPr>
            <a:lvl6pPr lvl="5" rtl="0">
              <a:buNone/>
              <a:defRPr>
                <a:solidFill>
                  <a:srgbClr val="FFFFFF"/>
                </a:solidFill>
                <a:latin typeface="Outfit"/>
                <a:ea typeface="Outfit"/>
                <a:cs typeface="Outfit"/>
                <a:sym typeface="Outfit"/>
              </a:defRPr>
            </a:lvl6pPr>
            <a:lvl7pPr lvl="6" rtl="0">
              <a:buNone/>
              <a:defRPr>
                <a:solidFill>
                  <a:srgbClr val="FFFFFF"/>
                </a:solidFill>
                <a:latin typeface="Outfit"/>
                <a:ea typeface="Outfit"/>
                <a:cs typeface="Outfit"/>
                <a:sym typeface="Outfit"/>
              </a:defRPr>
            </a:lvl7pPr>
            <a:lvl8pPr lvl="7" rtl="0">
              <a:buNone/>
              <a:defRPr>
                <a:solidFill>
                  <a:srgbClr val="FFFFFF"/>
                </a:solidFill>
                <a:latin typeface="Outfit"/>
                <a:ea typeface="Outfit"/>
                <a:cs typeface="Outfit"/>
                <a:sym typeface="Outfit"/>
              </a:defRPr>
            </a:lvl8pPr>
            <a:lvl9pPr lvl="8" rtl="0">
              <a:buNone/>
              <a:defRPr>
                <a:solidFill>
                  <a:srgbClr val="FFFFFF"/>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09">
  <p:cSld name="CUSTOM_1_3">
    <p:bg>
      <p:bgPr>
        <a:solidFill>
          <a:schemeClr val="dk1"/>
        </a:solidFill>
      </p:bgPr>
    </p:bg>
    <p:spTree>
      <p:nvGrpSpPr>
        <p:cNvPr id="227" name="Shape 227"/>
        <p:cNvGrpSpPr/>
        <p:nvPr/>
      </p:nvGrpSpPr>
      <p:grpSpPr>
        <a:xfrm>
          <a:off x="0" y="0"/>
          <a:ext cx="0" cy="0"/>
          <a:chOff x="0" y="0"/>
          <a:chExt cx="0" cy="0"/>
        </a:xfrm>
      </p:grpSpPr>
      <p:sp>
        <p:nvSpPr>
          <p:cNvPr id="228" name="Google Shape;228;p32"/>
          <p:cNvSpPr txBox="1"/>
          <p:nvPr>
            <p:ph type="title"/>
          </p:nvPr>
        </p:nvSpPr>
        <p:spPr>
          <a:xfrm>
            <a:off x="691575" y="950900"/>
            <a:ext cx="4694100" cy="1486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1pPr>
            <a:lvl2pPr lvl="1"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2pPr>
            <a:lvl3pPr lvl="2"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3pPr>
            <a:lvl4pPr lvl="3"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4pPr>
            <a:lvl5pPr lvl="4"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5pPr>
            <a:lvl6pPr lvl="5"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6pPr>
            <a:lvl7pPr lvl="6"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7pPr>
            <a:lvl8pPr lvl="7"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8pPr>
            <a:lvl9pPr lvl="8"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9pPr>
          </a:lstStyle>
          <a:p/>
        </p:txBody>
      </p:sp>
      <p:sp>
        <p:nvSpPr>
          <p:cNvPr id="229" name="Google Shape;229;p32"/>
          <p:cNvSpPr/>
          <p:nvPr/>
        </p:nvSpPr>
        <p:spPr>
          <a:xfrm>
            <a:off x="0" y="2602000"/>
            <a:ext cx="2286000" cy="254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2"/>
          <p:cNvSpPr/>
          <p:nvPr/>
        </p:nvSpPr>
        <p:spPr>
          <a:xfrm>
            <a:off x="2286051" y="2602000"/>
            <a:ext cx="2286000" cy="254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2"/>
          <p:cNvSpPr/>
          <p:nvPr/>
        </p:nvSpPr>
        <p:spPr>
          <a:xfrm>
            <a:off x="4572102" y="2602000"/>
            <a:ext cx="2286000" cy="2541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2"/>
          <p:cNvSpPr/>
          <p:nvPr/>
        </p:nvSpPr>
        <p:spPr>
          <a:xfrm>
            <a:off x="6858051" y="2602000"/>
            <a:ext cx="2286000" cy="254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2"/>
          <p:cNvSpPr txBox="1"/>
          <p:nvPr>
            <p:ph idx="1" type="subTitle"/>
          </p:nvPr>
        </p:nvSpPr>
        <p:spPr>
          <a:xfrm>
            <a:off x="293925" y="3198475"/>
            <a:ext cx="1530000" cy="795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Font typeface="Outfit SemiBold"/>
              <a:buNone/>
              <a:defRPr>
                <a:latin typeface="Outfit SemiBold"/>
                <a:ea typeface="Outfit SemiBold"/>
                <a:cs typeface="Outfit SemiBold"/>
                <a:sym typeface="Outfit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4" name="Google Shape;234;p32"/>
          <p:cNvSpPr txBox="1"/>
          <p:nvPr>
            <p:ph idx="2" type="subTitle"/>
          </p:nvPr>
        </p:nvSpPr>
        <p:spPr>
          <a:xfrm>
            <a:off x="2576075" y="3198475"/>
            <a:ext cx="1530000" cy="795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1400"/>
              <a:buNone/>
              <a:defRPr>
                <a:solidFill>
                  <a:srgbClr val="FFFFFF"/>
                </a:solidFill>
              </a:defRPr>
            </a:lvl2pPr>
            <a:lvl3pPr lvl="2" rtl="0">
              <a:spcBef>
                <a:spcPts val="0"/>
              </a:spcBef>
              <a:spcAft>
                <a:spcPts val="0"/>
              </a:spcAft>
              <a:buClr>
                <a:srgbClr val="FFFFFF"/>
              </a:buClr>
              <a:buSzPts val="1400"/>
              <a:buNone/>
              <a:defRPr>
                <a:solidFill>
                  <a:srgbClr val="FFFFFF"/>
                </a:solidFill>
              </a:defRPr>
            </a:lvl3pPr>
            <a:lvl4pPr lvl="3" rtl="0">
              <a:spcBef>
                <a:spcPts val="0"/>
              </a:spcBef>
              <a:spcAft>
                <a:spcPts val="0"/>
              </a:spcAft>
              <a:buClr>
                <a:srgbClr val="FFFFFF"/>
              </a:buClr>
              <a:buSzPts val="1400"/>
              <a:buNone/>
              <a:defRPr>
                <a:solidFill>
                  <a:srgbClr val="FFFFFF"/>
                </a:solidFill>
              </a:defRPr>
            </a:lvl4pPr>
            <a:lvl5pPr lvl="4" rtl="0">
              <a:spcBef>
                <a:spcPts val="0"/>
              </a:spcBef>
              <a:spcAft>
                <a:spcPts val="0"/>
              </a:spcAft>
              <a:buClr>
                <a:srgbClr val="FFFFFF"/>
              </a:buClr>
              <a:buSzPts val="1400"/>
              <a:buNone/>
              <a:defRPr>
                <a:solidFill>
                  <a:srgbClr val="FFFFFF"/>
                </a:solidFill>
              </a:defRPr>
            </a:lvl5pPr>
            <a:lvl6pPr lvl="5" rtl="0">
              <a:spcBef>
                <a:spcPts val="0"/>
              </a:spcBef>
              <a:spcAft>
                <a:spcPts val="0"/>
              </a:spcAft>
              <a:buClr>
                <a:srgbClr val="FFFFFF"/>
              </a:buClr>
              <a:buSzPts val="1400"/>
              <a:buNone/>
              <a:defRPr>
                <a:solidFill>
                  <a:srgbClr val="FFFFFF"/>
                </a:solidFill>
              </a:defRPr>
            </a:lvl6pPr>
            <a:lvl7pPr lvl="6" rtl="0">
              <a:spcBef>
                <a:spcPts val="0"/>
              </a:spcBef>
              <a:spcAft>
                <a:spcPts val="0"/>
              </a:spcAft>
              <a:buClr>
                <a:srgbClr val="FFFFFF"/>
              </a:buClr>
              <a:buSzPts val="1400"/>
              <a:buNone/>
              <a:defRPr>
                <a:solidFill>
                  <a:srgbClr val="FFFFFF"/>
                </a:solidFill>
              </a:defRPr>
            </a:lvl7pPr>
            <a:lvl8pPr lvl="7" rtl="0">
              <a:spcBef>
                <a:spcPts val="0"/>
              </a:spcBef>
              <a:spcAft>
                <a:spcPts val="0"/>
              </a:spcAft>
              <a:buClr>
                <a:srgbClr val="FFFFFF"/>
              </a:buClr>
              <a:buSzPts val="1400"/>
              <a:buNone/>
              <a:defRPr>
                <a:solidFill>
                  <a:srgbClr val="FFFFFF"/>
                </a:solidFill>
              </a:defRPr>
            </a:lvl8pPr>
            <a:lvl9pPr lvl="8" rtl="0">
              <a:spcBef>
                <a:spcPts val="0"/>
              </a:spcBef>
              <a:spcAft>
                <a:spcPts val="0"/>
              </a:spcAft>
              <a:buClr>
                <a:srgbClr val="FFFFFF"/>
              </a:buClr>
              <a:buSzPts val="1400"/>
              <a:buNone/>
              <a:defRPr>
                <a:solidFill>
                  <a:srgbClr val="FFFFFF"/>
                </a:solidFill>
              </a:defRPr>
            </a:lvl9pPr>
          </a:lstStyle>
          <a:p/>
        </p:txBody>
      </p:sp>
      <p:sp>
        <p:nvSpPr>
          <p:cNvPr id="235" name="Google Shape;235;p32"/>
          <p:cNvSpPr txBox="1"/>
          <p:nvPr>
            <p:ph idx="3" type="subTitle"/>
          </p:nvPr>
        </p:nvSpPr>
        <p:spPr>
          <a:xfrm>
            <a:off x="4950050" y="3198475"/>
            <a:ext cx="1530000" cy="795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Font typeface="Outfit SemiBold"/>
              <a:buNone/>
              <a:defRPr>
                <a:latin typeface="Outfit SemiBold"/>
                <a:ea typeface="Outfit SemiBold"/>
                <a:cs typeface="Outfit SemiBold"/>
                <a:sym typeface="Outfit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6" name="Google Shape;236;p32"/>
          <p:cNvSpPr txBox="1"/>
          <p:nvPr>
            <p:ph idx="4" type="subTitle"/>
          </p:nvPr>
        </p:nvSpPr>
        <p:spPr>
          <a:xfrm>
            <a:off x="7236050" y="3198475"/>
            <a:ext cx="1530000" cy="795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1400"/>
              <a:buNone/>
              <a:defRPr>
                <a:solidFill>
                  <a:srgbClr val="FFFFFF"/>
                </a:solidFill>
              </a:defRPr>
            </a:lvl2pPr>
            <a:lvl3pPr lvl="2" rtl="0">
              <a:spcBef>
                <a:spcPts val="0"/>
              </a:spcBef>
              <a:spcAft>
                <a:spcPts val="0"/>
              </a:spcAft>
              <a:buClr>
                <a:srgbClr val="FFFFFF"/>
              </a:buClr>
              <a:buSzPts val="1400"/>
              <a:buNone/>
              <a:defRPr>
                <a:solidFill>
                  <a:srgbClr val="FFFFFF"/>
                </a:solidFill>
              </a:defRPr>
            </a:lvl3pPr>
            <a:lvl4pPr lvl="3" rtl="0">
              <a:spcBef>
                <a:spcPts val="0"/>
              </a:spcBef>
              <a:spcAft>
                <a:spcPts val="0"/>
              </a:spcAft>
              <a:buClr>
                <a:srgbClr val="FFFFFF"/>
              </a:buClr>
              <a:buSzPts val="1400"/>
              <a:buNone/>
              <a:defRPr>
                <a:solidFill>
                  <a:srgbClr val="FFFFFF"/>
                </a:solidFill>
              </a:defRPr>
            </a:lvl4pPr>
            <a:lvl5pPr lvl="4" rtl="0">
              <a:spcBef>
                <a:spcPts val="0"/>
              </a:spcBef>
              <a:spcAft>
                <a:spcPts val="0"/>
              </a:spcAft>
              <a:buClr>
                <a:srgbClr val="FFFFFF"/>
              </a:buClr>
              <a:buSzPts val="1400"/>
              <a:buNone/>
              <a:defRPr>
                <a:solidFill>
                  <a:srgbClr val="FFFFFF"/>
                </a:solidFill>
              </a:defRPr>
            </a:lvl5pPr>
            <a:lvl6pPr lvl="5" rtl="0">
              <a:spcBef>
                <a:spcPts val="0"/>
              </a:spcBef>
              <a:spcAft>
                <a:spcPts val="0"/>
              </a:spcAft>
              <a:buClr>
                <a:srgbClr val="FFFFFF"/>
              </a:buClr>
              <a:buSzPts val="1400"/>
              <a:buNone/>
              <a:defRPr>
                <a:solidFill>
                  <a:srgbClr val="FFFFFF"/>
                </a:solidFill>
              </a:defRPr>
            </a:lvl6pPr>
            <a:lvl7pPr lvl="6" rtl="0">
              <a:spcBef>
                <a:spcPts val="0"/>
              </a:spcBef>
              <a:spcAft>
                <a:spcPts val="0"/>
              </a:spcAft>
              <a:buClr>
                <a:srgbClr val="FFFFFF"/>
              </a:buClr>
              <a:buSzPts val="1400"/>
              <a:buNone/>
              <a:defRPr>
                <a:solidFill>
                  <a:srgbClr val="FFFFFF"/>
                </a:solidFill>
              </a:defRPr>
            </a:lvl7pPr>
            <a:lvl8pPr lvl="7" rtl="0">
              <a:spcBef>
                <a:spcPts val="0"/>
              </a:spcBef>
              <a:spcAft>
                <a:spcPts val="0"/>
              </a:spcAft>
              <a:buClr>
                <a:srgbClr val="FFFFFF"/>
              </a:buClr>
              <a:buSzPts val="1400"/>
              <a:buNone/>
              <a:defRPr>
                <a:solidFill>
                  <a:srgbClr val="FFFFFF"/>
                </a:solidFill>
              </a:defRPr>
            </a:lvl8pPr>
            <a:lvl9pPr lvl="8" rtl="0">
              <a:spcBef>
                <a:spcPts val="0"/>
              </a:spcBef>
              <a:spcAft>
                <a:spcPts val="0"/>
              </a:spcAft>
              <a:buClr>
                <a:srgbClr val="FFFFFF"/>
              </a:buClr>
              <a:buSzPts val="1400"/>
              <a:buNone/>
              <a:defRPr>
                <a:solidFill>
                  <a:srgbClr val="FFFFFF"/>
                </a:solidFill>
              </a:defRPr>
            </a:lvl9pPr>
          </a:lstStyle>
          <a:p/>
        </p:txBody>
      </p:sp>
      <p:pic>
        <p:nvPicPr>
          <p:cNvPr id="237" name="Google Shape;237;p32"/>
          <p:cNvPicPr preferRelativeResize="0"/>
          <p:nvPr/>
        </p:nvPicPr>
        <p:blipFill>
          <a:blip r:embed="rId2">
            <a:alphaModFix/>
          </a:blip>
          <a:stretch>
            <a:fillRect/>
          </a:stretch>
        </p:blipFill>
        <p:spPr>
          <a:xfrm>
            <a:off x="8571350" y="159813"/>
            <a:ext cx="417550" cy="435516"/>
          </a:xfrm>
          <a:prstGeom prst="rect">
            <a:avLst/>
          </a:prstGeom>
          <a:noFill/>
          <a:ln>
            <a:noFill/>
          </a:ln>
        </p:spPr>
      </p:pic>
      <p:sp>
        <p:nvSpPr>
          <p:cNvPr id="238" name="Google Shape;238;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SemiBold"/>
                <a:ea typeface="Outfit SemiBold"/>
                <a:cs typeface="Outfit SemiBold"/>
                <a:sym typeface="Outfit SemiBold"/>
              </a:defRPr>
            </a:lvl1pPr>
            <a:lvl2pPr lvl="1" rtl="0">
              <a:buNone/>
              <a:defRPr>
                <a:solidFill>
                  <a:srgbClr val="000000"/>
                </a:solidFill>
                <a:latin typeface="Outfit SemiBold"/>
                <a:ea typeface="Outfit SemiBold"/>
                <a:cs typeface="Outfit SemiBold"/>
                <a:sym typeface="Outfit SemiBold"/>
              </a:defRPr>
            </a:lvl2pPr>
            <a:lvl3pPr lvl="2" rtl="0">
              <a:buNone/>
              <a:defRPr>
                <a:solidFill>
                  <a:srgbClr val="000000"/>
                </a:solidFill>
                <a:latin typeface="Outfit SemiBold"/>
                <a:ea typeface="Outfit SemiBold"/>
                <a:cs typeface="Outfit SemiBold"/>
                <a:sym typeface="Outfit SemiBold"/>
              </a:defRPr>
            </a:lvl3pPr>
            <a:lvl4pPr lvl="3" rtl="0">
              <a:buNone/>
              <a:defRPr>
                <a:solidFill>
                  <a:srgbClr val="000000"/>
                </a:solidFill>
                <a:latin typeface="Outfit SemiBold"/>
                <a:ea typeface="Outfit SemiBold"/>
                <a:cs typeface="Outfit SemiBold"/>
                <a:sym typeface="Outfit SemiBold"/>
              </a:defRPr>
            </a:lvl4pPr>
            <a:lvl5pPr lvl="4" rtl="0">
              <a:buNone/>
              <a:defRPr>
                <a:solidFill>
                  <a:srgbClr val="000000"/>
                </a:solidFill>
                <a:latin typeface="Outfit SemiBold"/>
                <a:ea typeface="Outfit SemiBold"/>
                <a:cs typeface="Outfit SemiBold"/>
                <a:sym typeface="Outfit SemiBold"/>
              </a:defRPr>
            </a:lvl5pPr>
            <a:lvl6pPr lvl="5" rtl="0">
              <a:buNone/>
              <a:defRPr>
                <a:solidFill>
                  <a:srgbClr val="000000"/>
                </a:solidFill>
                <a:latin typeface="Outfit SemiBold"/>
                <a:ea typeface="Outfit SemiBold"/>
                <a:cs typeface="Outfit SemiBold"/>
                <a:sym typeface="Outfit SemiBold"/>
              </a:defRPr>
            </a:lvl6pPr>
            <a:lvl7pPr lvl="6" rtl="0">
              <a:buNone/>
              <a:defRPr>
                <a:solidFill>
                  <a:srgbClr val="000000"/>
                </a:solidFill>
                <a:latin typeface="Outfit SemiBold"/>
                <a:ea typeface="Outfit SemiBold"/>
                <a:cs typeface="Outfit SemiBold"/>
                <a:sym typeface="Outfit SemiBold"/>
              </a:defRPr>
            </a:lvl7pPr>
            <a:lvl8pPr lvl="7" rtl="0">
              <a:buNone/>
              <a:defRPr>
                <a:solidFill>
                  <a:srgbClr val="000000"/>
                </a:solidFill>
                <a:latin typeface="Outfit SemiBold"/>
                <a:ea typeface="Outfit SemiBold"/>
                <a:cs typeface="Outfit SemiBold"/>
                <a:sym typeface="Outfit SemiBold"/>
              </a:defRPr>
            </a:lvl8pPr>
            <a:lvl9pPr lvl="8" rtl="0">
              <a:buNone/>
              <a:defRPr>
                <a:solidFill>
                  <a:srgbClr val="000000"/>
                </a:solidFill>
                <a:latin typeface="Outfit SemiBold"/>
                <a:ea typeface="Outfit SemiBold"/>
                <a:cs typeface="Outfit SemiBold"/>
                <a:sym typeface="Outfit SemiBold"/>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10">
  <p:cSld name="CUSTOM_1_2">
    <p:bg>
      <p:bgPr>
        <a:solidFill>
          <a:schemeClr val="dk1"/>
        </a:solidFill>
      </p:bgPr>
    </p:bg>
    <p:spTree>
      <p:nvGrpSpPr>
        <p:cNvPr id="239" name="Shape 239"/>
        <p:cNvGrpSpPr/>
        <p:nvPr/>
      </p:nvGrpSpPr>
      <p:grpSpPr>
        <a:xfrm>
          <a:off x="0" y="0"/>
          <a:ext cx="0" cy="0"/>
          <a:chOff x="0" y="0"/>
          <a:chExt cx="0" cy="0"/>
        </a:xfrm>
      </p:grpSpPr>
      <p:sp>
        <p:nvSpPr>
          <p:cNvPr id="240" name="Google Shape;240;p33"/>
          <p:cNvSpPr txBox="1"/>
          <p:nvPr>
            <p:ph type="title"/>
          </p:nvPr>
        </p:nvSpPr>
        <p:spPr>
          <a:xfrm>
            <a:off x="1659750" y="1538725"/>
            <a:ext cx="6345000" cy="2031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1pPr>
            <a:lvl2pPr lvl="1"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2pPr>
            <a:lvl3pPr lvl="2"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3pPr>
            <a:lvl4pPr lvl="3"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4pPr>
            <a:lvl5pPr lvl="4"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5pPr>
            <a:lvl6pPr lvl="5"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6pPr>
            <a:lvl7pPr lvl="6"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7pPr>
            <a:lvl8pPr lvl="7"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8pPr>
            <a:lvl9pPr lvl="8"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9pPr>
          </a:lstStyle>
          <a:p/>
        </p:txBody>
      </p:sp>
      <p:cxnSp>
        <p:nvCxnSpPr>
          <p:cNvPr id="241" name="Google Shape;241;p33"/>
          <p:cNvCxnSpPr/>
          <p:nvPr/>
        </p:nvCxnSpPr>
        <p:spPr>
          <a:xfrm>
            <a:off x="1391775" y="1478225"/>
            <a:ext cx="0" cy="2532900"/>
          </a:xfrm>
          <a:prstGeom prst="straightConnector1">
            <a:avLst/>
          </a:prstGeom>
          <a:noFill/>
          <a:ln cap="flat" cmpd="sng" w="38100">
            <a:solidFill>
              <a:srgbClr val="FFD66B"/>
            </a:solidFill>
            <a:prstDash val="solid"/>
            <a:round/>
            <a:headEnd len="med" w="med" type="none"/>
            <a:tailEnd len="med" w="med" type="none"/>
          </a:ln>
        </p:spPr>
      </p:cxnSp>
      <p:pic>
        <p:nvPicPr>
          <p:cNvPr id="242" name="Google Shape;242;p33"/>
          <p:cNvPicPr preferRelativeResize="0"/>
          <p:nvPr/>
        </p:nvPicPr>
        <p:blipFill>
          <a:blip r:embed="rId2">
            <a:alphaModFix/>
          </a:blip>
          <a:stretch>
            <a:fillRect/>
          </a:stretch>
        </p:blipFill>
        <p:spPr>
          <a:xfrm>
            <a:off x="8571350" y="159813"/>
            <a:ext cx="417550" cy="435516"/>
          </a:xfrm>
          <a:prstGeom prst="rect">
            <a:avLst/>
          </a:prstGeom>
          <a:noFill/>
          <a:ln>
            <a:noFill/>
          </a:ln>
        </p:spPr>
      </p:pic>
      <p:sp>
        <p:nvSpPr>
          <p:cNvPr id="243" name="Google Shape;243;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a:ea typeface="Outfit"/>
                <a:cs typeface="Outfit"/>
                <a:sym typeface="Outfit"/>
              </a:defRPr>
            </a:lvl1pPr>
            <a:lvl2pPr lvl="1" rtl="0">
              <a:buNone/>
              <a:defRPr>
                <a:solidFill>
                  <a:srgbClr val="FFFFFF"/>
                </a:solidFill>
                <a:latin typeface="Outfit"/>
                <a:ea typeface="Outfit"/>
                <a:cs typeface="Outfit"/>
                <a:sym typeface="Outfit"/>
              </a:defRPr>
            </a:lvl2pPr>
            <a:lvl3pPr lvl="2" rtl="0">
              <a:buNone/>
              <a:defRPr>
                <a:solidFill>
                  <a:srgbClr val="FFFFFF"/>
                </a:solidFill>
                <a:latin typeface="Outfit"/>
                <a:ea typeface="Outfit"/>
                <a:cs typeface="Outfit"/>
                <a:sym typeface="Outfit"/>
              </a:defRPr>
            </a:lvl3pPr>
            <a:lvl4pPr lvl="3" rtl="0">
              <a:buNone/>
              <a:defRPr>
                <a:solidFill>
                  <a:srgbClr val="FFFFFF"/>
                </a:solidFill>
                <a:latin typeface="Outfit"/>
                <a:ea typeface="Outfit"/>
                <a:cs typeface="Outfit"/>
                <a:sym typeface="Outfit"/>
              </a:defRPr>
            </a:lvl4pPr>
            <a:lvl5pPr lvl="4" rtl="0">
              <a:buNone/>
              <a:defRPr>
                <a:solidFill>
                  <a:srgbClr val="FFFFFF"/>
                </a:solidFill>
                <a:latin typeface="Outfit"/>
                <a:ea typeface="Outfit"/>
                <a:cs typeface="Outfit"/>
                <a:sym typeface="Outfit"/>
              </a:defRPr>
            </a:lvl5pPr>
            <a:lvl6pPr lvl="5" rtl="0">
              <a:buNone/>
              <a:defRPr>
                <a:solidFill>
                  <a:srgbClr val="FFFFFF"/>
                </a:solidFill>
                <a:latin typeface="Outfit"/>
                <a:ea typeface="Outfit"/>
                <a:cs typeface="Outfit"/>
                <a:sym typeface="Outfit"/>
              </a:defRPr>
            </a:lvl6pPr>
            <a:lvl7pPr lvl="6" rtl="0">
              <a:buNone/>
              <a:defRPr>
                <a:solidFill>
                  <a:srgbClr val="FFFFFF"/>
                </a:solidFill>
                <a:latin typeface="Outfit"/>
                <a:ea typeface="Outfit"/>
                <a:cs typeface="Outfit"/>
                <a:sym typeface="Outfit"/>
              </a:defRPr>
            </a:lvl7pPr>
            <a:lvl8pPr lvl="7" rtl="0">
              <a:buNone/>
              <a:defRPr>
                <a:solidFill>
                  <a:srgbClr val="FFFFFF"/>
                </a:solidFill>
                <a:latin typeface="Outfit"/>
                <a:ea typeface="Outfit"/>
                <a:cs typeface="Outfit"/>
                <a:sym typeface="Outfit"/>
              </a:defRPr>
            </a:lvl8pPr>
            <a:lvl9pPr lvl="8" rtl="0">
              <a:buNone/>
              <a:defRPr>
                <a:solidFill>
                  <a:srgbClr val="FFFFFF"/>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08">
  <p:cSld name="CUSTOM_1_1">
    <p:bg>
      <p:bgPr>
        <a:solidFill>
          <a:schemeClr val="accent1"/>
        </a:solidFill>
      </p:bgPr>
    </p:bg>
    <p:spTree>
      <p:nvGrpSpPr>
        <p:cNvPr id="244" name="Shape 244"/>
        <p:cNvGrpSpPr/>
        <p:nvPr/>
      </p:nvGrpSpPr>
      <p:grpSpPr>
        <a:xfrm>
          <a:off x="0" y="0"/>
          <a:ext cx="0" cy="0"/>
          <a:chOff x="0" y="0"/>
          <a:chExt cx="0" cy="0"/>
        </a:xfrm>
      </p:grpSpPr>
      <p:pic>
        <p:nvPicPr>
          <p:cNvPr id="245" name="Google Shape;245;p34"/>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cxnSp>
        <p:nvCxnSpPr>
          <p:cNvPr id="246" name="Google Shape;246;p34"/>
          <p:cNvCxnSpPr/>
          <p:nvPr/>
        </p:nvCxnSpPr>
        <p:spPr>
          <a:xfrm>
            <a:off x="476250" y="1474000"/>
            <a:ext cx="792000" cy="0"/>
          </a:xfrm>
          <a:prstGeom prst="straightConnector1">
            <a:avLst/>
          </a:prstGeom>
          <a:noFill/>
          <a:ln cap="flat" cmpd="sng" w="28575">
            <a:solidFill>
              <a:srgbClr val="FFFFFF"/>
            </a:solidFill>
            <a:prstDash val="solid"/>
            <a:round/>
            <a:headEnd len="sm" w="sm" type="none"/>
            <a:tailEnd len="sm" w="sm" type="none"/>
          </a:ln>
        </p:spPr>
      </p:cxnSp>
      <p:sp>
        <p:nvSpPr>
          <p:cNvPr id="247" name="Google Shape;247;p34"/>
          <p:cNvSpPr txBox="1"/>
          <p:nvPr>
            <p:ph type="title"/>
          </p:nvPr>
        </p:nvSpPr>
        <p:spPr>
          <a:xfrm>
            <a:off x="476250" y="344675"/>
            <a:ext cx="3681900" cy="56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1pPr>
            <a:lvl2pPr lvl="1"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2pPr>
            <a:lvl3pPr lvl="2"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3pPr>
            <a:lvl4pPr lvl="3"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4pPr>
            <a:lvl5pPr lvl="4"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5pPr>
            <a:lvl6pPr lvl="5"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6pPr>
            <a:lvl7pPr lvl="6"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7pPr>
            <a:lvl8pPr lvl="7"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8pPr>
            <a:lvl9pPr lvl="8"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9pPr>
          </a:lstStyle>
          <a:p/>
        </p:txBody>
      </p:sp>
      <p:pic>
        <p:nvPicPr>
          <p:cNvPr descr="Image" id="248" name="Google Shape;248;p34"/>
          <p:cNvPicPr preferRelativeResize="0"/>
          <p:nvPr/>
        </p:nvPicPr>
        <p:blipFill rotWithShape="1">
          <a:blip r:embed="rId3">
            <a:alphaModFix/>
          </a:blip>
          <a:srcRect b="0" l="0" r="0" t="0"/>
          <a:stretch/>
        </p:blipFill>
        <p:spPr>
          <a:xfrm>
            <a:off x="4872517" y="1011575"/>
            <a:ext cx="3469304" cy="3120349"/>
          </a:xfrm>
          <a:prstGeom prst="rect">
            <a:avLst/>
          </a:prstGeom>
          <a:noFill/>
          <a:ln>
            <a:noFill/>
          </a:ln>
        </p:spPr>
      </p:pic>
      <p:sp>
        <p:nvSpPr>
          <p:cNvPr id="249" name="Google Shape;249;p34"/>
          <p:cNvSpPr txBox="1"/>
          <p:nvPr>
            <p:ph idx="1" type="body"/>
          </p:nvPr>
        </p:nvSpPr>
        <p:spPr>
          <a:xfrm>
            <a:off x="475450" y="1867225"/>
            <a:ext cx="3469200" cy="27663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1pPr>
            <a:lvl2pPr indent="-304800" lvl="1" marL="9144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2pPr>
            <a:lvl3pPr indent="-304800" lvl="2" marL="13716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3pPr>
            <a:lvl4pPr indent="-304800" lvl="3" marL="18288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4pPr>
            <a:lvl5pPr indent="-304800" lvl="4" marL="22860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5pPr>
            <a:lvl6pPr indent="-304800" lvl="5" marL="27432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6pPr>
            <a:lvl7pPr indent="-304800" lvl="6" marL="32004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7pPr>
            <a:lvl8pPr indent="-304800" lvl="7" marL="36576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8pPr>
            <a:lvl9pPr indent="-304800" lvl="8" marL="41148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9pPr>
          </a:lstStyle>
          <a:p/>
        </p:txBody>
      </p:sp>
      <p:sp>
        <p:nvSpPr>
          <p:cNvPr id="250" name="Google Shape;250;p34"/>
          <p:cNvSpPr/>
          <p:nvPr>
            <p:ph idx="2" type="pic"/>
          </p:nvPr>
        </p:nvSpPr>
        <p:spPr>
          <a:xfrm>
            <a:off x="4964675" y="1106500"/>
            <a:ext cx="3285000" cy="1841400"/>
          </a:xfrm>
          <a:prstGeom prst="rect">
            <a:avLst/>
          </a:prstGeom>
          <a:noFill/>
          <a:ln>
            <a:noFill/>
          </a:ln>
        </p:spPr>
      </p:sp>
      <p:sp>
        <p:nvSpPr>
          <p:cNvPr id="251" name="Google Shape;251;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a:ea typeface="Outfit"/>
                <a:cs typeface="Outfit"/>
                <a:sym typeface="Outfit"/>
              </a:defRPr>
            </a:lvl1pPr>
            <a:lvl2pPr lvl="1" rtl="0">
              <a:buNone/>
              <a:defRPr>
                <a:solidFill>
                  <a:srgbClr val="FFFFFF"/>
                </a:solidFill>
                <a:latin typeface="Outfit"/>
                <a:ea typeface="Outfit"/>
                <a:cs typeface="Outfit"/>
                <a:sym typeface="Outfit"/>
              </a:defRPr>
            </a:lvl2pPr>
            <a:lvl3pPr lvl="2" rtl="0">
              <a:buNone/>
              <a:defRPr>
                <a:solidFill>
                  <a:srgbClr val="FFFFFF"/>
                </a:solidFill>
                <a:latin typeface="Outfit"/>
                <a:ea typeface="Outfit"/>
                <a:cs typeface="Outfit"/>
                <a:sym typeface="Outfit"/>
              </a:defRPr>
            </a:lvl3pPr>
            <a:lvl4pPr lvl="3" rtl="0">
              <a:buNone/>
              <a:defRPr>
                <a:solidFill>
                  <a:srgbClr val="FFFFFF"/>
                </a:solidFill>
                <a:latin typeface="Outfit"/>
                <a:ea typeface="Outfit"/>
                <a:cs typeface="Outfit"/>
                <a:sym typeface="Outfit"/>
              </a:defRPr>
            </a:lvl4pPr>
            <a:lvl5pPr lvl="4" rtl="0">
              <a:buNone/>
              <a:defRPr>
                <a:solidFill>
                  <a:srgbClr val="FFFFFF"/>
                </a:solidFill>
                <a:latin typeface="Outfit"/>
                <a:ea typeface="Outfit"/>
                <a:cs typeface="Outfit"/>
                <a:sym typeface="Outfit"/>
              </a:defRPr>
            </a:lvl5pPr>
            <a:lvl6pPr lvl="5" rtl="0">
              <a:buNone/>
              <a:defRPr>
                <a:solidFill>
                  <a:srgbClr val="FFFFFF"/>
                </a:solidFill>
                <a:latin typeface="Outfit"/>
                <a:ea typeface="Outfit"/>
                <a:cs typeface="Outfit"/>
                <a:sym typeface="Outfit"/>
              </a:defRPr>
            </a:lvl6pPr>
            <a:lvl7pPr lvl="6" rtl="0">
              <a:buNone/>
              <a:defRPr>
                <a:solidFill>
                  <a:srgbClr val="FFFFFF"/>
                </a:solidFill>
                <a:latin typeface="Outfit"/>
                <a:ea typeface="Outfit"/>
                <a:cs typeface="Outfit"/>
                <a:sym typeface="Outfit"/>
              </a:defRPr>
            </a:lvl7pPr>
            <a:lvl8pPr lvl="7" rtl="0">
              <a:buNone/>
              <a:defRPr>
                <a:solidFill>
                  <a:srgbClr val="FFFFFF"/>
                </a:solidFill>
                <a:latin typeface="Outfit"/>
                <a:ea typeface="Outfit"/>
                <a:cs typeface="Outfit"/>
                <a:sym typeface="Outfit"/>
              </a:defRPr>
            </a:lvl8pPr>
            <a:lvl9pPr lvl="8" rtl="0">
              <a:buNone/>
              <a:defRPr>
                <a:solidFill>
                  <a:srgbClr val="FFFFFF"/>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11">
  <p:cSld name="CUSTOM_1_1_1">
    <p:bg>
      <p:bgPr>
        <a:solidFill>
          <a:srgbClr val="FFFFFF"/>
        </a:solidFill>
      </p:bgPr>
    </p:bg>
    <p:spTree>
      <p:nvGrpSpPr>
        <p:cNvPr id="252" name="Shape 252"/>
        <p:cNvGrpSpPr/>
        <p:nvPr/>
      </p:nvGrpSpPr>
      <p:grpSpPr>
        <a:xfrm>
          <a:off x="0" y="0"/>
          <a:ext cx="0" cy="0"/>
          <a:chOff x="0" y="0"/>
          <a:chExt cx="0" cy="0"/>
        </a:xfrm>
      </p:grpSpPr>
      <p:pic>
        <p:nvPicPr>
          <p:cNvPr id="253" name="Google Shape;253;p35"/>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cxnSp>
        <p:nvCxnSpPr>
          <p:cNvPr id="254" name="Google Shape;254;p35"/>
          <p:cNvCxnSpPr/>
          <p:nvPr/>
        </p:nvCxnSpPr>
        <p:spPr>
          <a:xfrm>
            <a:off x="1391775" y="1478225"/>
            <a:ext cx="0" cy="2532900"/>
          </a:xfrm>
          <a:prstGeom prst="straightConnector1">
            <a:avLst/>
          </a:prstGeom>
          <a:noFill/>
          <a:ln cap="flat" cmpd="sng" w="38100">
            <a:solidFill>
              <a:schemeClr val="accent1"/>
            </a:solidFill>
            <a:prstDash val="solid"/>
            <a:round/>
            <a:headEnd len="med" w="med" type="none"/>
            <a:tailEnd len="med" w="med" type="none"/>
          </a:ln>
        </p:spPr>
      </p:cxnSp>
      <p:sp>
        <p:nvSpPr>
          <p:cNvPr id="255" name="Google Shape;255;p35"/>
          <p:cNvSpPr txBox="1"/>
          <p:nvPr>
            <p:ph type="title"/>
          </p:nvPr>
        </p:nvSpPr>
        <p:spPr>
          <a:xfrm>
            <a:off x="1659750" y="1538725"/>
            <a:ext cx="6345000" cy="2031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3200"/>
              <a:buFont typeface="Outfit"/>
              <a:buNone/>
              <a:defRPr b="1" sz="3200">
                <a:latin typeface="Outfit"/>
                <a:ea typeface="Outfit"/>
                <a:cs typeface="Outfit"/>
                <a:sym typeface="Outfit"/>
              </a:defRPr>
            </a:lvl1pPr>
            <a:lvl2pPr lvl="1" rtl="0">
              <a:spcBef>
                <a:spcPts val="0"/>
              </a:spcBef>
              <a:spcAft>
                <a:spcPts val="0"/>
              </a:spcAft>
              <a:buSzPts val="3200"/>
              <a:buFont typeface="Outfit"/>
              <a:buNone/>
              <a:defRPr b="1" sz="3200">
                <a:latin typeface="Outfit"/>
                <a:ea typeface="Outfit"/>
                <a:cs typeface="Outfit"/>
                <a:sym typeface="Outfit"/>
              </a:defRPr>
            </a:lvl2pPr>
            <a:lvl3pPr lvl="2" rtl="0">
              <a:spcBef>
                <a:spcPts val="0"/>
              </a:spcBef>
              <a:spcAft>
                <a:spcPts val="0"/>
              </a:spcAft>
              <a:buSzPts val="3200"/>
              <a:buFont typeface="Outfit"/>
              <a:buNone/>
              <a:defRPr b="1" sz="3200">
                <a:latin typeface="Outfit"/>
                <a:ea typeface="Outfit"/>
                <a:cs typeface="Outfit"/>
                <a:sym typeface="Outfit"/>
              </a:defRPr>
            </a:lvl3pPr>
            <a:lvl4pPr lvl="3" rtl="0">
              <a:spcBef>
                <a:spcPts val="0"/>
              </a:spcBef>
              <a:spcAft>
                <a:spcPts val="0"/>
              </a:spcAft>
              <a:buSzPts val="3200"/>
              <a:buFont typeface="Outfit"/>
              <a:buNone/>
              <a:defRPr b="1" sz="3200">
                <a:latin typeface="Outfit"/>
                <a:ea typeface="Outfit"/>
                <a:cs typeface="Outfit"/>
                <a:sym typeface="Outfit"/>
              </a:defRPr>
            </a:lvl4pPr>
            <a:lvl5pPr lvl="4" rtl="0">
              <a:spcBef>
                <a:spcPts val="0"/>
              </a:spcBef>
              <a:spcAft>
                <a:spcPts val="0"/>
              </a:spcAft>
              <a:buSzPts val="3200"/>
              <a:buFont typeface="Outfit"/>
              <a:buNone/>
              <a:defRPr b="1" sz="3200">
                <a:latin typeface="Outfit"/>
                <a:ea typeface="Outfit"/>
                <a:cs typeface="Outfit"/>
                <a:sym typeface="Outfit"/>
              </a:defRPr>
            </a:lvl5pPr>
            <a:lvl6pPr lvl="5" rtl="0">
              <a:spcBef>
                <a:spcPts val="0"/>
              </a:spcBef>
              <a:spcAft>
                <a:spcPts val="0"/>
              </a:spcAft>
              <a:buSzPts val="3200"/>
              <a:buFont typeface="Outfit"/>
              <a:buNone/>
              <a:defRPr b="1" sz="3200">
                <a:latin typeface="Outfit"/>
                <a:ea typeface="Outfit"/>
                <a:cs typeface="Outfit"/>
                <a:sym typeface="Outfit"/>
              </a:defRPr>
            </a:lvl6pPr>
            <a:lvl7pPr lvl="6" rtl="0">
              <a:spcBef>
                <a:spcPts val="0"/>
              </a:spcBef>
              <a:spcAft>
                <a:spcPts val="0"/>
              </a:spcAft>
              <a:buSzPts val="3200"/>
              <a:buFont typeface="Outfit"/>
              <a:buNone/>
              <a:defRPr b="1" sz="3200">
                <a:latin typeface="Outfit"/>
                <a:ea typeface="Outfit"/>
                <a:cs typeface="Outfit"/>
                <a:sym typeface="Outfit"/>
              </a:defRPr>
            </a:lvl7pPr>
            <a:lvl8pPr lvl="7" rtl="0">
              <a:spcBef>
                <a:spcPts val="0"/>
              </a:spcBef>
              <a:spcAft>
                <a:spcPts val="0"/>
              </a:spcAft>
              <a:buSzPts val="3200"/>
              <a:buFont typeface="Outfit"/>
              <a:buNone/>
              <a:defRPr b="1" sz="3200">
                <a:latin typeface="Outfit"/>
                <a:ea typeface="Outfit"/>
                <a:cs typeface="Outfit"/>
                <a:sym typeface="Outfit"/>
              </a:defRPr>
            </a:lvl8pPr>
            <a:lvl9pPr lvl="8" rtl="0">
              <a:spcBef>
                <a:spcPts val="0"/>
              </a:spcBef>
              <a:spcAft>
                <a:spcPts val="0"/>
              </a:spcAft>
              <a:buSzPts val="3200"/>
              <a:buFont typeface="Outfit"/>
              <a:buNone/>
              <a:defRPr b="1" sz="3200">
                <a:latin typeface="Outfit"/>
                <a:ea typeface="Outfit"/>
                <a:cs typeface="Outfit"/>
                <a:sym typeface="Outfit"/>
              </a:defRPr>
            </a:lvl9pPr>
          </a:lstStyle>
          <a:p/>
        </p:txBody>
      </p:sp>
      <p:sp>
        <p:nvSpPr>
          <p:cNvPr id="256" name="Google Shape;256;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plit">
  <p:cSld name="CUSTOM_2">
    <p:spTree>
      <p:nvGrpSpPr>
        <p:cNvPr id="257" name="Shape 257"/>
        <p:cNvGrpSpPr/>
        <p:nvPr/>
      </p:nvGrpSpPr>
      <p:grpSpPr>
        <a:xfrm>
          <a:off x="0" y="0"/>
          <a:ext cx="0" cy="0"/>
          <a:chOff x="0" y="0"/>
          <a:chExt cx="0" cy="0"/>
        </a:xfrm>
      </p:grpSpPr>
      <p:sp>
        <p:nvSpPr>
          <p:cNvPr id="258" name="Google Shape;258;p36"/>
          <p:cNvSpPr/>
          <p:nvPr/>
        </p:nvSpPr>
        <p:spPr>
          <a:xfrm>
            <a:off x="0" y="0"/>
            <a:ext cx="47133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EAB5"/>
              </a:solidFill>
            </a:endParaRPr>
          </a:p>
        </p:txBody>
      </p:sp>
      <p:pic>
        <p:nvPicPr>
          <p:cNvPr id="259" name="Google Shape;259;p36"/>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
        <p:nvSpPr>
          <p:cNvPr id="260" name="Google Shape;260;p36"/>
          <p:cNvSpPr txBox="1"/>
          <p:nvPr>
            <p:ph type="title"/>
          </p:nvPr>
        </p:nvSpPr>
        <p:spPr>
          <a:xfrm>
            <a:off x="5178050" y="916325"/>
            <a:ext cx="3393300" cy="1141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000"/>
              <a:buFont typeface="Outfit"/>
              <a:buNone/>
              <a:defRPr b="1" sz="2000">
                <a:latin typeface="Outfit"/>
                <a:ea typeface="Outfit"/>
                <a:cs typeface="Outfit"/>
                <a:sym typeface="Outfit"/>
              </a:defRPr>
            </a:lvl1pPr>
            <a:lvl2pPr lvl="1" rtl="0">
              <a:spcBef>
                <a:spcPts val="0"/>
              </a:spcBef>
              <a:spcAft>
                <a:spcPts val="0"/>
              </a:spcAft>
              <a:buSzPts val="2000"/>
              <a:buFont typeface="Outfit"/>
              <a:buNone/>
              <a:defRPr b="1" sz="2000">
                <a:latin typeface="Outfit"/>
                <a:ea typeface="Outfit"/>
                <a:cs typeface="Outfit"/>
                <a:sym typeface="Outfit"/>
              </a:defRPr>
            </a:lvl2pPr>
            <a:lvl3pPr lvl="2" rtl="0">
              <a:spcBef>
                <a:spcPts val="0"/>
              </a:spcBef>
              <a:spcAft>
                <a:spcPts val="0"/>
              </a:spcAft>
              <a:buSzPts val="2000"/>
              <a:buFont typeface="Outfit"/>
              <a:buNone/>
              <a:defRPr b="1" sz="2000">
                <a:latin typeface="Outfit"/>
                <a:ea typeface="Outfit"/>
                <a:cs typeface="Outfit"/>
                <a:sym typeface="Outfit"/>
              </a:defRPr>
            </a:lvl3pPr>
            <a:lvl4pPr lvl="3" rtl="0">
              <a:spcBef>
                <a:spcPts val="0"/>
              </a:spcBef>
              <a:spcAft>
                <a:spcPts val="0"/>
              </a:spcAft>
              <a:buSzPts val="2000"/>
              <a:buFont typeface="Outfit"/>
              <a:buNone/>
              <a:defRPr b="1" sz="2000">
                <a:latin typeface="Outfit"/>
                <a:ea typeface="Outfit"/>
                <a:cs typeface="Outfit"/>
                <a:sym typeface="Outfit"/>
              </a:defRPr>
            </a:lvl4pPr>
            <a:lvl5pPr lvl="4" rtl="0">
              <a:spcBef>
                <a:spcPts val="0"/>
              </a:spcBef>
              <a:spcAft>
                <a:spcPts val="0"/>
              </a:spcAft>
              <a:buSzPts val="2000"/>
              <a:buFont typeface="Outfit"/>
              <a:buNone/>
              <a:defRPr b="1" sz="2000">
                <a:latin typeface="Outfit"/>
                <a:ea typeface="Outfit"/>
                <a:cs typeface="Outfit"/>
                <a:sym typeface="Outfit"/>
              </a:defRPr>
            </a:lvl5pPr>
            <a:lvl6pPr lvl="5" rtl="0">
              <a:spcBef>
                <a:spcPts val="0"/>
              </a:spcBef>
              <a:spcAft>
                <a:spcPts val="0"/>
              </a:spcAft>
              <a:buSzPts val="2000"/>
              <a:buFont typeface="Outfit"/>
              <a:buNone/>
              <a:defRPr b="1" sz="2000">
                <a:latin typeface="Outfit"/>
                <a:ea typeface="Outfit"/>
                <a:cs typeface="Outfit"/>
                <a:sym typeface="Outfit"/>
              </a:defRPr>
            </a:lvl6pPr>
            <a:lvl7pPr lvl="6" rtl="0">
              <a:spcBef>
                <a:spcPts val="0"/>
              </a:spcBef>
              <a:spcAft>
                <a:spcPts val="0"/>
              </a:spcAft>
              <a:buSzPts val="2000"/>
              <a:buFont typeface="Outfit"/>
              <a:buNone/>
              <a:defRPr b="1" sz="2000">
                <a:latin typeface="Outfit"/>
                <a:ea typeface="Outfit"/>
                <a:cs typeface="Outfit"/>
                <a:sym typeface="Outfit"/>
              </a:defRPr>
            </a:lvl7pPr>
            <a:lvl8pPr lvl="7" rtl="0">
              <a:spcBef>
                <a:spcPts val="0"/>
              </a:spcBef>
              <a:spcAft>
                <a:spcPts val="0"/>
              </a:spcAft>
              <a:buSzPts val="2000"/>
              <a:buFont typeface="Outfit"/>
              <a:buNone/>
              <a:defRPr b="1" sz="2000">
                <a:latin typeface="Outfit"/>
                <a:ea typeface="Outfit"/>
                <a:cs typeface="Outfit"/>
                <a:sym typeface="Outfit"/>
              </a:defRPr>
            </a:lvl8pPr>
            <a:lvl9pPr lvl="8" rtl="0">
              <a:spcBef>
                <a:spcPts val="0"/>
              </a:spcBef>
              <a:spcAft>
                <a:spcPts val="0"/>
              </a:spcAft>
              <a:buSzPts val="2000"/>
              <a:buFont typeface="Outfit"/>
              <a:buNone/>
              <a:defRPr b="1" sz="2000">
                <a:latin typeface="Outfit"/>
                <a:ea typeface="Outfit"/>
                <a:cs typeface="Outfit"/>
                <a:sym typeface="Outfit"/>
              </a:defRPr>
            </a:lvl9pPr>
          </a:lstStyle>
          <a:p/>
        </p:txBody>
      </p:sp>
      <p:cxnSp>
        <p:nvCxnSpPr>
          <p:cNvPr id="261" name="Google Shape;261;p36"/>
          <p:cNvCxnSpPr/>
          <p:nvPr/>
        </p:nvCxnSpPr>
        <p:spPr>
          <a:xfrm>
            <a:off x="5178050" y="2171000"/>
            <a:ext cx="792000" cy="0"/>
          </a:xfrm>
          <a:prstGeom prst="straightConnector1">
            <a:avLst/>
          </a:prstGeom>
          <a:noFill/>
          <a:ln cap="flat" cmpd="sng" w="28575">
            <a:solidFill>
              <a:schemeClr val="accent1"/>
            </a:solidFill>
            <a:prstDash val="solid"/>
            <a:round/>
            <a:headEnd len="sm" w="sm" type="none"/>
            <a:tailEnd len="sm" w="sm" type="none"/>
          </a:ln>
        </p:spPr>
      </p:cxnSp>
      <p:sp>
        <p:nvSpPr>
          <p:cNvPr id="262" name="Google Shape;262;p36"/>
          <p:cNvSpPr txBox="1"/>
          <p:nvPr>
            <p:ph idx="1" type="body"/>
          </p:nvPr>
        </p:nvSpPr>
        <p:spPr>
          <a:xfrm>
            <a:off x="5178075" y="2576075"/>
            <a:ext cx="3440400" cy="22821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263" name="Google Shape;263;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plit 02">
  <p:cSld name="CUSTOM_2_3">
    <p:spTree>
      <p:nvGrpSpPr>
        <p:cNvPr id="264" name="Shape 264"/>
        <p:cNvGrpSpPr/>
        <p:nvPr/>
      </p:nvGrpSpPr>
      <p:grpSpPr>
        <a:xfrm>
          <a:off x="0" y="0"/>
          <a:ext cx="0" cy="0"/>
          <a:chOff x="0" y="0"/>
          <a:chExt cx="0" cy="0"/>
        </a:xfrm>
      </p:grpSpPr>
      <p:sp>
        <p:nvSpPr>
          <p:cNvPr id="265" name="Google Shape;265;p37"/>
          <p:cNvSpPr/>
          <p:nvPr/>
        </p:nvSpPr>
        <p:spPr>
          <a:xfrm>
            <a:off x="0" y="0"/>
            <a:ext cx="4713300" cy="51435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EAB5"/>
              </a:solidFill>
            </a:endParaRPr>
          </a:p>
        </p:txBody>
      </p:sp>
      <p:sp>
        <p:nvSpPr>
          <p:cNvPr id="266" name="Google Shape;266;p37"/>
          <p:cNvSpPr txBox="1"/>
          <p:nvPr>
            <p:ph type="title"/>
          </p:nvPr>
        </p:nvSpPr>
        <p:spPr>
          <a:xfrm>
            <a:off x="5178050" y="916325"/>
            <a:ext cx="3393300" cy="1141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000"/>
              <a:buFont typeface="Outfit"/>
              <a:buNone/>
              <a:defRPr b="1" sz="2000">
                <a:latin typeface="Outfit"/>
                <a:ea typeface="Outfit"/>
                <a:cs typeface="Outfit"/>
                <a:sym typeface="Outfit"/>
              </a:defRPr>
            </a:lvl1pPr>
            <a:lvl2pPr lvl="1" rtl="0">
              <a:spcBef>
                <a:spcPts val="0"/>
              </a:spcBef>
              <a:spcAft>
                <a:spcPts val="0"/>
              </a:spcAft>
              <a:buSzPts val="2000"/>
              <a:buFont typeface="Outfit"/>
              <a:buNone/>
              <a:defRPr b="1" sz="2000">
                <a:latin typeface="Outfit"/>
                <a:ea typeface="Outfit"/>
                <a:cs typeface="Outfit"/>
                <a:sym typeface="Outfit"/>
              </a:defRPr>
            </a:lvl2pPr>
            <a:lvl3pPr lvl="2" rtl="0">
              <a:spcBef>
                <a:spcPts val="0"/>
              </a:spcBef>
              <a:spcAft>
                <a:spcPts val="0"/>
              </a:spcAft>
              <a:buSzPts val="2000"/>
              <a:buFont typeface="Outfit"/>
              <a:buNone/>
              <a:defRPr b="1" sz="2000">
                <a:latin typeface="Outfit"/>
                <a:ea typeface="Outfit"/>
                <a:cs typeface="Outfit"/>
                <a:sym typeface="Outfit"/>
              </a:defRPr>
            </a:lvl3pPr>
            <a:lvl4pPr lvl="3" rtl="0">
              <a:spcBef>
                <a:spcPts val="0"/>
              </a:spcBef>
              <a:spcAft>
                <a:spcPts val="0"/>
              </a:spcAft>
              <a:buSzPts val="2000"/>
              <a:buFont typeface="Outfit"/>
              <a:buNone/>
              <a:defRPr b="1" sz="2000">
                <a:latin typeface="Outfit"/>
                <a:ea typeface="Outfit"/>
                <a:cs typeface="Outfit"/>
                <a:sym typeface="Outfit"/>
              </a:defRPr>
            </a:lvl4pPr>
            <a:lvl5pPr lvl="4" rtl="0">
              <a:spcBef>
                <a:spcPts val="0"/>
              </a:spcBef>
              <a:spcAft>
                <a:spcPts val="0"/>
              </a:spcAft>
              <a:buSzPts val="2000"/>
              <a:buFont typeface="Outfit"/>
              <a:buNone/>
              <a:defRPr b="1" sz="2000">
                <a:latin typeface="Outfit"/>
                <a:ea typeface="Outfit"/>
                <a:cs typeface="Outfit"/>
                <a:sym typeface="Outfit"/>
              </a:defRPr>
            </a:lvl5pPr>
            <a:lvl6pPr lvl="5" rtl="0">
              <a:spcBef>
                <a:spcPts val="0"/>
              </a:spcBef>
              <a:spcAft>
                <a:spcPts val="0"/>
              </a:spcAft>
              <a:buSzPts val="2000"/>
              <a:buFont typeface="Outfit"/>
              <a:buNone/>
              <a:defRPr b="1" sz="2000">
                <a:latin typeface="Outfit"/>
                <a:ea typeface="Outfit"/>
                <a:cs typeface="Outfit"/>
                <a:sym typeface="Outfit"/>
              </a:defRPr>
            </a:lvl6pPr>
            <a:lvl7pPr lvl="6" rtl="0">
              <a:spcBef>
                <a:spcPts val="0"/>
              </a:spcBef>
              <a:spcAft>
                <a:spcPts val="0"/>
              </a:spcAft>
              <a:buSzPts val="2000"/>
              <a:buFont typeface="Outfit"/>
              <a:buNone/>
              <a:defRPr b="1" sz="2000">
                <a:latin typeface="Outfit"/>
                <a:ea typeface="Outfit"/>
                <a:cs typeface="Outfit"/>
                <a:sym typeface="Outfit"/>
              </a:defRPr>
            </a:lvl7pPr>
            <a:lvl8pPr lvl="7" rtl="0">
              <a:spcBef>
                <a:spcPts val="0"/>
              </a:spcBef>
              <a:spcAft>
                <a:spcPts val="0"/>
              </a:spcAft>
              <a:buSzPts val="2000"/>
              <a:buFont typeface="Outfit"/>
              <a:buNone/>
              <a:defRPr b="1" sz="2000">
                <a:latin typeface="Outfit"/>
                <a:ea typeface="Outfit"/>
                <a:cs typeface="Outfit"/>
                <a:sym typeface="Outfit"/>
              </a:defRPr>
            </a:lvl8pPr>
            <a:lvl9pPr lvl="8" rtl="0">
              <a:spcBef>
                <a:spcPts val="0"/>
              </a:spcBef>
              <a:spcAft>
                <a:spcPts val="0"/>
              </a:spcAft>
              <a:buSzPts val="2000"/>
              <a:buFont typeface="Outfit"/>
              <a:buNone/>
              <a:defRPr b="1" sz="2000">
                <a:latin typeface="Outfit"/>
                <a:ea typeface="Outfit"/>
                <a:cs typeface="Outfit"/>
                <a:sym typeface="Outfit"/>
              </a:defRPr>
            </a:lvl9pPr>
          </a:lstStyle>
          <a:p/>
        </p:txBody>
      </p:sp>
      <p:sp>
        <p:nvSpPr>
          <p:cNvPr id="267" name="Google Shape;267;p37"/>
          <p:cNvSpPr txBox="1"/>
          <p:nvPr>
            <p:ph idx="1" type="body"/>
          </p:nvPr>
        </p:nvSpPr>
        <p:spPr>
          <a:xfrm>
            <a:off x="5178075" y="2576075"/>
            <a:ext cx="3440400" cy="22821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268" name="Google Shape;268;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12">
  <p:cSld name="CUSTOM_2_3_1">
    <p:bg>
      <p:bgPr>
        <a:solidFill>
          <a:srgbClr val="000000"/>
        </a:solidFill>
      </p:bgPr>
    </p:bg>
    <p:spTree>
      <p:nvGrpSpPr>
        <p:cNvPr id="269" name="Shape 269"/>
        <p:cNvGrpSpPr/>
        <p:nvPr/>
      </p:nvGrpSpPr>
      <p:grpSpPr>
        <a:xfrm>
          <a:off x="0" y="0"/>
          <a:ext cx="0" cy="0"/>
          <a:chOff x="0" y="0"/>
          <a:chExt cx="0" cy="0"/>
        </a:xfrm>
      </p:grpSpPr>
      <p:sp>
        <p:nvSpPr>
          <p:cNvPr id="270" name="Google Shape;270;p38"/>
          <p:cNvSpPr/>
          <p:nvPr/>
        </p:nvSpPr>
        <p:spPr>
          <a:xfrm>
            <a:off x="3056975" y="0"/>
            <a:ext cx="31557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EAB5"/>
              </a:solidFill>
            </a:endParaRPr>
          </a:p>
        </p:txBody>
      </p:sp>
      <p:sp>
        <p:nvSpPr>
          <p:cNvPr id="271" name="Google Shape;271;p38"/>
          <p:cNvSpPr txBox="1"/>
          <p:nvPr/>
        </p:nvSpPr>
        <p:spPr>
          <a:xfrm>
            <a:off x="434800" y="968175"/>
            <a:ext cx="259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Outfit"/>
                <a:ea typeface="Outfit"/>
                <a:cs typeface="Outfit"/>
                <a:sym typeface="Outfit"/>
              </a:rPr>
              <a:t>Text here</a:t>
            </a:r>
            <a:endParaRPr>
              <a:solidFill>
                <a:srgbClr val="FFFFFF"/>
              </a:solidFill>
              <a:latin typeface="Outfit"/>
              <a:ea typeface="Outfit"/>
              <a:cs typeface="Outfit"/>
              <a:sym typeface="Outfit"/>
            </a:endParaRPr>
          </a:p>
        </p:txBody>
      </p:sp>
      <p:sp>
        <p:nvSpPr>
          <p:cNvPr id="272" name="Google Shape;272;p38"/>
          <p:cNvSpPr txBox="1"/>
          <p:nvPr/>
        </p:nvSpPr>
        <p:spPr>
          <a:xfrm>
            <a:off x="475150" y="2371650"/>
            <a:ext cx="259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Outfit"/>
                <a:ea typeface="Outfit"/>
                <a:cs typeface="Outfit"/>
                <a:sym typeface="Outfit"/>
              </a:rPr>
              <a:t>Text here</a:t>
            </a:r>
            <a:endParaRPr>
              <a:solidFill>
                <a:srgbClr val="FFFFFF"/>
              </a:solidFill>
              <a:latin typeface="Outfit"/>
              <a:ea typeface="Outfit"/>
              <a:cs typeface="Outfit"/>
              <a:sym typeface="Outfit"/>
            </a:endParaRPr>
          </a:p>
        </p:txBody>
      </p:sp>
      <p:sp>
        <p:nvSpPr>
          <p:cNvPr id="273" name="Google Shape;273;p38"/>
          <p:cNvSpPr txBox="1"/>
          <p:nvPr/>
        </p:nvSpPr>
        <p:spPr>
          <a:xfrm>
            <a:off x="537900" y="3752225"/>
            <a:ext cx="259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Outfit"/>
                <a:ea typeface="Outfit"/>
                <a:cs typeface="Outfit"/>
                <a:sym typeface="Outfit"/>
              </a:rPr>
              <a:t>Text here</a:t>
            </a:r>
            <a:endParaRPr>
              <a:solidFill>
                <a:srgbClr val="FFFFFF"/>
              </a:solidFill>
              <a:latin typeface="Outfit"/>
              <a:ea typeface="Outfit"/>
              <a:cs typeface="Outfit"/>
              <a:sym typeface="Outfit"/>
            </a:endParaRPr>
          </a:p>
        </p:txBody>
      </p:sp>
      <p:sp>
        <p:nvSpPr>
          <p:cNvPr id="274" name="Google Shape;274;p38"/>
          <p:cNvSpPr txBox="1"/>
          <p:nvPr/>
        </p:nvSpPr>
        <p:spPr>
          <a:xfrm>
            <a:off x="6553200" y="968175"/>
            <a:ext cx="259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Outfit"/>
                <a:ea typeface="Outfit"/>
                <a:cs typeface="Outfit"/>
                <a:sym typeface="Outfit"/>
              </a:rPr>
              <a:t>Text here</a:t>
            </a:r>
            <a:endParaRPr>
              <a:solidFill>
                <a:srgbClr val="FFFFFF"/>
              </a:solidFill>
              <a:latin typeface="Outfit"/>
              <a:ea typeface="Outfit"/>
              <a:cs typeface="Outfit"/>
              <a:sym typeface="Outfit"/>
            </a:endParaRPr>
          </a:p>
        </p:txBody>
      </p:sp>
      <p:sp>
        <p:nvSpPr>
          <p:cNvPr id="275" name="Google Shape;275;p38"/>
          <p:cNvSpPr txBox="1"/>
          <p:nvPr/>
        </p:nvSpPr>
        <p:spPr>
          <a:xfrm>
            <a:off x="6584575" y="2330825"/>
            <a:ext cx="259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Outfit"/>
                <a:ea typeface="Outfit"/>
                <a:cs typeface="Outfit"/>
                <a:sym typeface="Outfit"/>
              </a:rPr>
              <a:t>Text here</a:t>
            </a:r>
            <a:endParaRPr>
              <a:solidFill>
                <a:srgbClr val="FFFFFF"/>
              </a:solidFill>
              <a:latin typeface="Outfit"/>
              <a:ea typeface="Outfit"/>
              <a:cs typeface="Outfit"/>
              <a:sym typeface="Outfit"/>
            </a:endParaRPr>
          </a:p>
        </p:txBody>
      </p:sp>
      <p:sp>
        <p:nvSpPr>
          <p:cNvPr id="276" name="Google Shape;276;p38"/>
          <p:cNvSpPr txBox="1"/>
          <p:nvPr/>
        </p:nvSpPr>
        <p:spPr>
          <a:xfrm>
            <a:off x="6660775" y="3796550"/>
            <a:ext cx="259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Outfit"/>
                <a:ea typeface="Outfit"/>
                <a:cs typeface="Outfit"/>
                <a:sym typeface="Outfit"/>
              </a:rPr>
              <a:t>Text here</a:t>
            </a:r>
            <a:endParaRPr>
              <a:solidFill>
                <a:srgbClr val="FFFFFF"/>
              </a:solidFill>
              <a:latin typeface="Outfit"/>
              <a:ea typeface="Outfit"/>
              <a:cs typeface="Outfit"/>
              <a:sym typeface="Outfit"/>
            </a:endParaRPr>
          </a:p>
        </p:txBody>
      </p:sp>
      <p:pic>
        <p:nvPicPr>
          <p:cNvPr id="277" name="Google Shape;277;p38"/>
          <p:cNvPicPr preferRelativeResize="0"/>
          <p:nvPr/>
        </p:nvPicPr>
        <p:blipFill>
          <a:blip r:embed="rId2">
            <a:alphaModFix/>
          </a:blip>
          <a:stretch>
            <a:fillRect/>
          </a:stretch>
        </p:blipFill>
        <p:spPr>
          <a:xfrm>
            <a:off x="8571350" y="159813"/>
            <a:ext cx="417550" cy="435516"/>
          </a:xfrm>
          <a:prstGeom prst="rect">
            <a:avLst/>
          </a:prstGeom>
          <a:noFill/>
          <a:ln>
            <a:noFill/>
          </a:ln>
        </p:spPr>
      </p:pic>
      <p:sp>
        <p:nvSpPr>
          <p:cNvPr id="278" name="Google Shape;278;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plit 04">
  <p:cSld name="CUSTOM_2_2">
    <p:bg>
      <p:bgPr>
        <a:solidFill>
          <a:schemeClr val="dk1"/>
        </a:solidFill>
      </p:bgPr>
    </p:bg>
    <p:spTree>
      <p:nvGrpSpPr>
        <p:cNvPr id="279" name="Shape 279"/>
        <p:cNvGrpSpPr/>
        <p:nvPr/>
      </p:nvGrpSpPr>
      <p:grpSpPr>
        <a:xfrm>
          <a:off x="0" y="0"/>
          <a:ext cx="0" cy="0"/>
          <a:chOff x="0" y="0"/>
          <a:chExt cx="0" cy="0"/>
        </a:xfrm>
      </p:grpSpPr>
      <p:sp>
        <p:nvSpPr>
          <p:cNvPr id="280" name="Google Shape;280;p39"/>
          <p:cNvSpPr/>
          <p:nvPr/>
        </p:nvSpPr>
        <p:spPr>
          <a:xfrm>
            <a:off x="0" y="0"/>
            <a:ext cx="47133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EAB5"/>
              </a:solidFill>
            </a:endParaRPr>
          </a:p>
        </p:txBody>
      </p:sp>
      <p:sp>
        <p:nvSpPr>
          <p:cNvPr id="281" name="Google Shape;281;p39"/>
          <p:cNvSpPr txBox="1"/>
          <p:nvPr>
            <p:ph type="title"/>
          </p:nvPr>
        </p:nvSpPr>
        <p:spPr>
          <a:xfrm>
            <a:off x="615075" y="1071951"/>
            <a:ext cx="3102000" cy="248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1pPr>
            <a:lvl2pPr lvl="1"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2pPr>
            <a:lvl3pPr lvl="2"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3pPr>
            <a:lvl4pPr lvl="3"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4pPr>
            <a:lvl5pPr lvl="4"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5pPr>
            <a:lvl6pPr lvl="5"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6pPr>
            <a:lvl7pPr lvl="6"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7pPr>
            <a:lvl8pPr lvl="7"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8pPr>
            <a:lvl9pPr lvl="8"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9pPr>
          </a:lstStyle>
          <a:p/>
        </p:txBody>
      </p:sp>
      <p:sp>
        <p:nvSpPr>
          <p:cNvPr id="282" name="Google Shape;282;p39"/>
          <p:cNvSpPr txBox="1"/>
          <p:nvPr>
            <p:ph idx="2" type="title"/>
          </p:nvPr>
        </p:nvSpPr>
        <p:spPr>
          <a:xfrm>
            <a:off x="544625" y="570550"/>
            <a:ext cx="2481000" cy="40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D66B"/>
              </a:buClr>
              <a:buSzPts val="1400"/>
              <a:buFont typeface="Outfit"/>
              <a:buNone/>
              <a:defRPr>
                <a:solidFill>
                  <a:srgbClr val="FFD66B"/>
                </a:solidFill>
                <a:latin typeface="Outfit"/>
                <a:ea typeface="Outfit"/>
                <a:cs typeface="Outfit"/>
                <a:sym typeface="Outfi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3" name="Google Shape;283;p39"/>
          <p:cNvSpPr txBox="1"/>
          <p:nvPr>
            <p:ph idx="3" type="title"/>
          </p:nvPr>
        </p:nvSpPr>
        <p:spPr>
          <a:xfrm>
            <a:off x="5323125" y="1224351"/>
            <a:ext cx="3102000" cy="248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1pPr>
            <a:lvl2pPr lvl="1"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2pPr>
            <a:lvl3pPr lvl="2"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3pPr>
            <a:lvl4pPr lvl="3"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4pPr>
            <a:lvl5pPr lvl="4"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5pPr>
            <a:lvl6pPr lvl="5"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6pPr>
            <a:lvl7pPr lvl="6"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7pPr>
            <a:lvl8pPr lvl="7"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8pPr>
            <a:lvl9pPr lvl="8"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9pPr>
          </a:lstStyle>
          <a:p/>
        </p:txBody>
      </p:sp>
      <p:sp>
        <p:nvSpPr>
          <p:cNvPr id="284" name="Google Shape;284;p39"/>
          <p:cNvSpPr txBox="1"/>
          <p:nvPr>
            <p:ph idx="4" type="title"/>
          </p:nvPr>
        </p:nvSpPr>
        <p:spPr>
          <a:xfrm>
            <a:off x="5252675" y="722950"/>
            <a:ext cx="2481000" cy="40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D66B"/>
              </a:buClr>
              <a:buSzPts val="1400"/>
              <a:buFont typeface="Outfit"/>
              <a:buNone/>
              <a:defRPr>
                <a:solidFill>
                  <a:srgbClr val="FFD66B"/>
                </a:solidFill>
                <a:latin typeface="Outfit"/>
                <a:ea typeface="Outfit"/>
                <a:cs typeface="Outfit"/>
                <a:sym typeface="Outfi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285" name="Google Shape;285;p39"/>
          <p:cNvPicPr preferRelativeResize="0"/>
          <p:nvPr/>
        </p:nvPicPr>
        <p:blipFill>
          <a:blip r:embed="rId2">
            <a:alphaModFix/>
          </a:blip>
          <a:stretch>
            <a:fillRect/>
          </a:stretch>
        </p:blipFill>
        <p:spPr>
          <a:xfrm>
            <a:off x="8571350" y="159813"/>
            <a:ext cx="417550" cy="435516"/>
          </a:xfrm>
          <a:prstGeom prst="rect">
            <a:avLst/>
          </a:prstGeom>
          <a:noFill/>
          <a:ln>
            <a:noFill/>
          </a:ln>
        </p:spPr>
      </p:pic>
      <p:sp>
        <p:nvSpPr>
          <p:cNvPr id="286" name="Google Shape;286;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a:ea typeface="Outfit"/>
                <a:cs typeface="Outfit"/>
                <a:sym typeface="Outfit"/>
              </a:defRPr>
            </a:lvl1pPr>
            <a:lvl2pPr lvl="1" rtl="0">
              <a:buNone/>
              <a:defRPr>
                <a:solidFill>
                  <a:srgbClr val="FFFFFF"/>
                </a:solidFill>
                <a:latin typeface="Outfit"/>
                <a:ea typeface="Outfit"/>
                <a:cs typeface="Outfit"/>
                <a:sym typeface="Outfit"/>
              </a:defRPr>
            </a:lvl2pPr>
            <a:lvl3pPr lvl="2" rtl="0">
              <a:buNone/>
              <a:defRPr>
                <a:solidFill>
                  <a:srgbClr val="FFFFFF"/>
                </a:solidFill>
                <a:latin typeface="Outfit"/>
                <a:ea typeface="Outfit"/>
                <a:cs typeface="Outfit"/>
                <a:sym typeface="Outfit"/>
              </a:defRPr>
            </a:lvl3pPr>
            <a:lvl4pPr lvl="3" rtl="0">
              <a:buNone/>
              <a:defRPr>
                <a:solidFill>
                  <a:srgbClr val="FFFFFF"/>
                </a:solidFill>
                <a:latin typeface="Outfit"/>
                <a:ea typeface="Outfit"/>
                <a:cs typeface="Outfit"/>
                <a:sym typeface="Outfit"/>
              </a:defRPr>
            </a:lvl4pPr>
            <a:lvl5pPr lvl="4" rtl="0">
              <a:buNone/>
              <a:defRPr>
                <a:solidFill>
                  <a:srgbClr val="FFFFFF"/>
                </a:solidFill>
                <a:latin typeface="Outfit"/>
                <a:ea typeface="Outfit"/>
                <a:cs typeface="Outfit"/>
                <a:sym typeface="Outfit"/>
              </a:defRPr>
            </a:lvl5pPr>
            <a:lvl6pPr lvl="5" rtl="0">
              <a:buNone/>
              <a:defRPr>
                <a:solidFill>
                  <a:srgbClr val="FFFFFF"/>
                </a:solidFill>
                <a:latin typeface="Outfit"/>
                <a:ea typeface="Outfit"/>
                <a:cs typeface="Outfit"/>
                <a:sym typeface="Outfit"/>
              </a:defRPr>
            </a:lvl6pPr>
            <a:lvl7pPr lvl="6" rtl="0">
              <a:buNone/>
              <a:defRPr>
                <a:solidFill>
                  <a:srgbClr val="FFFFFF"/>
                </a:solidFill>
                <a:latin typeface="Outfit"/>
                <a:ea typeface="Outfit"/>
                <a:cs typeface="Outfit"/>
                <a:sym typeface="Outfit"/>
              </a:defRPr>
            </a:lvl7pPr>
            <a:lvl8pPr lvl="7" rtl="0">
              <a:buNone/>
              <a:defRPr>
                <a:solidFill>
                  <a:srgbClr val="FFFFFF"/>
                </a:solidFill>
                <a:latin typeface="Outfit"/>
                <a:ea typeface="Outfit"/>
                <a:cs typeface="Outfit"/>
                <a:sym typeface="Outfit"/>
              </a:defRPr>
            </a:lvl8pPr>
            <a:lvl9pPr lvl="8" rtl="0">
              <a:buNone/>
              <a:defRPr>
                <a:solidFill>
                  <a:srgbClr val="FFFFFF"/>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plit 05">
  <p:cSld name="CUSTOM_2_1">
    <p:spTree>
      <p:nvGrpSpPr>
        <p:cNvPr id="287" name="Shape 287"/>
        <p:cNvGrpSpPr/>
        <p:nvPr/>
      </p:nvGrpSpPr>
      <p:grpSpPr>
        <a:xfrm>
          <a:off x="0" y="0"/>
          <a:ext cx="0" cy="0"/>
          <a:chOff x="0" y="0"/>
          <a:chExt cx="0" cy="0"/>
        </a:xfrm>
      </p:grpSpPr>
      <p:sp>
        <p:nvSpPr>
          <p:cNvPr id="288" name="Google Shape;288;p40"/>
          <p:cNvSpPr/>
          <p:nvPr/>
        </p:nvSpPr>
        <p:spPr>
          <a:xfrm>
            <a:off x="0" y="0"/>
            <a:ext cx="47133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EAB5"/>
              </a:solidFill>
            </a:endParaRPr>
          </a:p>
        </p:txBody>
      </p:sp>
      <p:pic>
        <p:nvPicPr>
          <p:cNvPr id="289" name="Google Shape;289;p40"/>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
        <p:nvSpPr>
          <p:cNvPr id="290" name="Google Shape;290;p40"/>
          <p:cNvSpPr txBox="1"/>
          <p:nvPr>
            <p:ph type="title"/>
          </p:nvPr>
        </p:nvSpPr>
        <p:spPr>
          <a:xfrm>
            <a:off x="5178050" y="916325"/>
            <a:ext cx="3393300" cy="1141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000"/>
              <a:buFont typeface="Outfit"/>
              <a:buNone/>
              <a:defRPr b="1" sz="2000">
                <a:latin typeface="Outfit"/>
                <a:ea typeface="Outfit"/>
                <a:cs typeface="Outfit"/>
                <a:sym typeface="Outfit"/>
              </a:defRPr>
            </a:lvl1pPr>
            <a:lvl2pPr lvl="1" rtl="0">
              <a:spcBef>
                <a:spcPts val="0"/>
              </a:spcBef>
              <a:spcAft>
                <a:spcPts val="0"/>
              </a:spcAft>
              <a:buSzPts val="2000"/>
              <a:buFont typeface="Outfit"/>
              <a:buNone/>
              <a:defRPr b="1" sz="2000">
                <a:latin typeface="Outfit"/>
                <a:ea typeface="Outfit"/>
                <a:cs typeface="Outfit"/>
                <a:sym typeface="Outfit"/>
              </a:defRPr>
            </a:lvl2pPr>
            <a:lvl3pPr lvl="2" rtl="0">
              <a:spcBef>
                <a:spcPts val="0"/>
              </a:spcBef>
              <a:spcAft>
                <a:spcPts val="0"/>
              </a:spcAft>
              <a:buSzPts val="2000"/>
              <a:buFont typeface="Outfit"/>
              <a:buNone/>
              <a:defRPr b="1" sz="2000">
                <a:latin typeface="Outfit"/>
                <a:ea typeface="Outfit"/>
                <a:cs typeface="Outfit"/>
                <a:sym typeface="Outfit"/>
              </a:defRPr>
            </a:lvl3pPr>
            <a:lvl4pPr lvl="3" rtl="0">
              <a:spcBef>
                <a:spcPts val="0"/>
              </a:spcBef>
              <a:spcAft>
                <a:spcPts val="0"/>
              </a:spcAft>
              <a:buSzPts val="2000"/>
              <a:buFont typeface="Outfit"/>
              <a:buNone/>
              <a:defRPr b="1" sz="2000">
                <a:latin typeface="Outfit"/>
                <a:ea typeface="Outfit"/>
                <a:cs typeface="Outfit"/>
                <a:sym typeface="Outfit"/>
              </a:defRPr>
            </a:lvl4pPr>
            <a:lvl5pPr lvl="4" rtl="0">
              <a:spcBef>
                <a:spcPts val="0"/>
              </a:spcBef>
              <a:spcAft>
                <a:spcPts val="0"/>
              </a:spcAft>
              <a:buSzPts val="2000"/>
              <a:buFont typeface="Outfit"/>
              <a:buNone/>
              <a:defRPr b="1" sz="2000">
                <a:latin typeface="Outfit"/>
                <a:ea typeface="Outfit"/>
                <a:cs typeface="Outfit"/>
                <a:sym typeface="Outfit"/>
              </a:defRPr>
            </a:lvl5pPr>
            <a:lvl6pPr lvl="5" rtl="0">
              <a:spcBef>
                <a:spcPts val="0"/>
              </a:spcBef>
              <a:spcAft>
                <a:spcPts val="0"/>
              </a:spcAft>
              <a:buSzPts val="2000"/>
              <a:buFont typeface="Outfit"/>
              <a:buNone/>
              <a:defRPr b="1" sz="2000">
                <a:latin typeface="Outfit"/>
                <a:ea typeface="Outfit"/>
                <a:cs typeface="Outfit"/>
                <a:sym typeface="Outfit"/>
              </a:defRPr>
            </a:lvl6pPr>
            <a:lvl7pPr lvl="6" rtl="0">
              <a:spcBef>
                <a:spcPts val="0"/>
              </a:spcBef>
              <a:spcAft>
                <a:spcPts val="0"/>
              </a:spcAft>
              <a:buSzPts val="2000"/>
              <a:buFont typeface="Outfit"/>
              <a:buNone/>
              <a:defRPr b="1" sz="2000">
                <a:latin typeface="Outfit"/>
                <a:ea typeface="Outfit"/>
                <a:cs typeface="Outfit"/>
                <a:sym typeface="Outfit"/>
              </a:defRPr>
            </a:lvl7pPr>
            <a:lvl8pPr lvl="7" rtl="0">
              <a:spcBef>
                <a:spcPts val="0"/>
              </a:spcBef>
              <a:spcAft>
                <a:spcPts val="0"/>
              </a:spcAft>
              <a:buSzPts val="2000"/>
              <a:buFont typeface="Outfit"/>
              <a:buNone/>
              <a:defRPr b="1" sz="2000">
                <a:latin typeface="Outfit"/>
                <a:ea typeface="Outfit"/>
                <a:cs typeface="Outfit"/>
                <a:sym typeface="Outfit"/>
              </a:defRPr>
            </a:lvl8pPr>
            <a:lvl9pPr lvl="8" rtl="0">
              <a:spcBef>
                <a:spcPts val="0"/>
              </a:spcBef>
              <a:spcAft>
                <a:spcPts val="0"/>
              </a:spcAft>
              <a:buSzPts val="2000"/>
              <a:buFont typeface="Outfit"/>
              <a:buNone/>
              <a:defRPr b="1" sz="2000">
                <a:latin typeface="Outfit"/>
                <a:ea typeface="Outfit"/>
                <a:cs typeface="Outfit"/>
                <a:sym typeface="Outfit"/>
              </a:defRPr>
            </a:lvl9pPr>
          </a:lstStyle>
          <a:p/>
        </p:txBody>
      </p:sp>
      <p:cxnSp>
        <p:nvCxnSpPr>
          <p:cNvPr id="291" name="Google Shape;291;p40"/>
          <p:cNvCxnSpPr/>
          <p:nvPr/>
        </p:nvCxnSpPr>
        <p:spPr>
          <a:xfrm>
            <a:off x="5178050" y="2171000"/>
            <a:ext cx="792000" cy="0"/>
          </a:xfrm>
          <a:prstGeom prst="straightConnector1">
            <a:avLst/>
          </a:prstGeom>
          <a:noFill/>
          <a:ln cap="flat" cmpd="sng" w="28575">
            <a:solidFill>
              <a:srgbClr val="000000"/>
            </a:solidFill>
            <a:prstDash val="solid"/>
            <a:round/>
            <a:headEnd len="sm" w="sm" type="none"/>
            <a:tailEnd len="sm" w="sm" type="none"/>
          </a:ln>
        </p:spPr>
      </p:cxnSp>
      <p:sp>
        <p:nvSpPr>
          <p:cNvPr id="292" name="Google Shape;292;p40"/>
          <p:cNvSpPr txBox="1"/>
          <p:nvPr>
            <p:ph idx="1" type="body"/>
          </p:nvPr>
        </p:nvSpPr>
        <p:spPr>
          <a:xfrm>
            <a:off x="5178075" y="2576075"/>
            <a:ext cx="3440400" cy="22821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293" name="Google Shape;293;p40"/>
          <p:cNvSpPr txBox="1"/>
          <p:nvPr>
            <p:ph idx="2" type="title"/>
          </p:nvPr>
        </p:nvSpPr>
        <p:spPr>
          <a:xfrm>
            <a:off x="636438" y="916325"/>
            <a:ext cx="3393300" cy="1141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000"/>
              <a:buFont typeface="Outfit"/>
              <a:buNone/>
              <a:defRPr b="1" sz="2000">
                <a:latin typeface="Outfit"/>
                <a:ea typeface="Outfit"/>
                <a:cs typeface="Outfit"/>
                <a:sym typeface="Outfit"/>
              </a:defRPr>
            </a:lvl1pPr>
            <a:lvl2pPr lvl="1" rtl="0">
              <a:spcBef>
                <a:spcPts val="0"/>
              </a:spcBef>
              <a:spcAft>
                <a:spcPts val="0"/>
              </a:spcAft>
              <a:buSzPts val="2000"/>
              <a:buFont typeface="Outfit"/>
              <a:buNone/>
              <a:defRPr b="1" sz="2000">
                <a:latin typeface="Outfit"/>
                <a:ea typeface="Outfit"/>
                <a:cs typeface="Outfit"/>
                <a:sym typeface="Outfit"/>
              </a:defRPr>
            </a:lvl2pPr>
            <a:lvl3pPr lvl="2" rtl="0">
              <a:spcBef>
                <a:spcPts val="0"/>
              </a:spcBef>
              <a:spcAft>
                <a:spcPts val="0"/>
              </a:spcAft>
              <a:buSzPts val="2000"/>
              <a:buFont typeface="Outfit"/>
              <a:buNone/>
              <a:defRPr b="1" sz="2000">
                <a:latin typeface="Outfit"/>
                <a:ea typeface="Outfit"/>
                <a:cs typeface="Outfit"/>
                <a:sym typeface="Outfit"/>
              </a:defRPr>
            </a:lvl3pPr>
            <a:lvl4pPr lvl="3" rtl="0">
              <a:spcBef>
                <a:spcPts val="0"/>
              </a:spcBef>
              <a:spcAft>
                <a:spcPts val="0"/>
              </a:spcAft>
              <a:buSzPts val="2000"/>
              <a:buFont typeface="Outfit"/>
              <a:buNone/>
              <a:defRPr b="1" sz="2000">
                <a:latin typeface="Outfit"/>
                <a:ea typeface="Outfit"/>
                <a:cs typeface="Outfit"/>
                <a:sym typeface="Outfit"/>
              </a:defRPr>
            </a:lvl4pPr>
            <a:lvl5pPr lvl="4" rtl="0">
              <a:spcBef>
                <a:spcPts val="0"/>
              </a:spcBef>
              <a:spcAft>
                <a:spcPts val="0"/>
              </a:spcAft>
              <a:buSzPts val="2000"/>
              <a:buFont typeface="Outfit"/>
              <a:buNone/>
              <a:defRPr b="1" sz="2000">
                <a:latin typeface="Outfit"/>
                <a:ea typeface="Outfit"/>
                <a:cs typeface="Outfit"/>
                <a:sym typeface="Outfit"/>
              </a:defRPr>
            </a:lvl5pPr>
            <a:lvl6pPr lvl="5" rtl="0">
              <a:spcBef>
                <a:spcPts val="0"/>
              </a:spcBef>
              <a:spcAft>
                <a:spcPts val="0"/>
              </a:spcAft>
              <a:buSzPts val="2000"/>
              <a:buFont typeface="Outfit"/>
              <a:buNone/>
              <a:defRPr b="1" sz="2000">
                <a:latin typeface="Outfit"/>
                <a:ea typeface="Outfit"/>
                <a:cs typeface="Outfit"/>
                <a:sym typeface="Outfit"/>
              </a:defRPr>
            </a:lvl6pPr>
            <a:lvl7pPr lvl="6" rtl="0">
              <a:spcBef>
                <a:spcPts val="0"/>
              </a:spcBef>
              <a:spcAft>
                <a:spcPts val="0"/>
              </a:spcAft>
              <a:buSzPts val="2000"/>
              <a:buFont typeface="Outfit"/>
              <a:buNone/>
              <a:defRPr b="1" sz="2000">
                <a:latin typeface="Outfit"/>
                <a:ea typeface="Outfit"/>
                <a:cs typeface="Outfit"/>
                <a:sym typeface="Outfit"/>
              </a:defRPr>
            </a:lvl7pPr>
            <a:lvl8pPr lvl="7" rtl="0">
              <a:spcBef>
                <a:spcPts val="0"/>
              </a:spcBef>
              <a:spcAft>
                <a:spcPts val="0"/>
              </a:spcAft>
              <a:buSzPts val="2000"/>
              <a:buFont typeface="Outfit"/>
              <a:buNone/>
              <a:defRPr b="1" sz="2000">
                <a:latin typeface="Outfit"/>
                <a:ea typeface="Outfit"/>
                <a:cs typeface="Outfit"/>
                <a:sym typeface="Outfit"/>
              </a:defRPr>
            </a:lvl8pPr>
            <a:lvl9pPr lvl="8" rtl="0">
              <a:spcBef>
                <a:spcPts val="0"/>
              </a:spcBef>
              <a:spcAft>
                <a:spcPts val="0"/>
              </a:spcAft>
              <a:buSzPts val="2000"/>
              <a:buFont typeface="Outfit"/>
              <a:buNone/>
              <a:defRPr b="1" sz="2000">
                <a:latin typeface="Outfit"/>
                <a:ea typeface="Outfit"/>
                <a:cs typeface="Outfit"/>
                <a:sym typeface="Outfit"/>
              </a:defRPr>
            </a:lvl9pPr>
          </a:lstStyle>
          <a:p/>
        </p:txBody>
      </p:sp>
      <p:cxnSp>
        <p:nvCxnSpPr>
          <p:cNvPr id="294" name="Google Shape;294;p40"/>
          <p:cNvCxnSpPr/>
          <p:nvPr/>
        </p:nvCxnSpPr>
        <p:spPr>
          <a:xfrm>
            <a:off x="636438" y="2171000"/>
            <a:ext cx="792000" cy="0"/>
          </a:xfrm>
          <a:prstGeom prst="straightConnector1">
            <a:avLst/>
          </a:prstGeom>
          <a:noFill/>
          <a:ln cap="flat" cmpd="sng" w="28575">
            <a:solidFill>
              <a:srgbClr val="000000"/>
            </a:solidFill>
            <a:prstDash val="solid"/>
            <a:round/>
            <a:headEnd len="sm" w="sm" type="none"/>
            <a:tailEnd len="sm" w="sm" type="none"/>
          </a:ln>
        </p:spPr>
      </p:cxnSp>
      <p:sp>
        <p:nvSpPr>
          <p:cNvPr id="295" name="Google Shape;295;p40"/>
          <p:cNvSpPr txBox="1"/>
          <p:nvPr>
            <p:ph idx="3" type="body"/>
          </p:nvPr>
        </p:nvSpPr>
        <p:spPr>
          <a:xfrm>
            <a:off x="636463" y="2576075"/>
            <a:ext cx="3440400" cy="22821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296" name="Google Shape;296;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plit image">
  <p:cSld name="CUSTOM_2_1_1">
    <p:spTree>
      <p:nvGrpSpPr>
        <p:cNvPr id="297" name="Shape 297"/>
        <p:cNvGrpSpPr/>
        <p:nvPr/>
      </p:nvGrpSpPr>
      <p:grpSpPr>
        <a:xfrm>
          <a:off x="0" y="0"/>
          <a:ext cx="0" cy="0"/>
          <a:chOff x="0" y="0"/>
          <a:chExt cx="0" cy="0"/>
        </a:xfrm>
      </p:grpSpPr>
      <p:sp>
        <p:nvSpPr>
          <p:cNvPr id="298" name="Google Shape;298;p41"/>
          <p:cNvSpPr/>
          <p:nvPr/>
        </p:nvSpPr>
        <p:spPr>
          <a:xfrm>
            <a:off x="0" y="0"/>
            <a:ext cx="47133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pic>
        <p:nvPicPr>
          <p:cNvPr id="299" name="Google Shape;299;p41"/>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
        <p:nvSpPr>
          <p:cNvPr id="300" name="Google Shape;300;p41"/>
          <p:cNvSpPr/>
          <p:nvPr>
            <p:ph idx="2" type="pic"/>
          </p:nvPr>
        </p:nvSpPr>
        <p:spPr>
          <a:xfrm>
            <a:off x="3653875" y="579750"/>
            <a:ext cx="2053200" cy="3984000"/>
          </a:xfrm>
          <a:prstGeom prst="rect">
            <a:avLst/>
          </a:prstGeom>
          <a:noFill/>
          <a:ln cap="flat" cmpd="sng" w="152400">
            <a:solidFill>
              <a:srgbClr val="000000"/>
            </a:solidFill>
            <a:prstDash val="solid"/>
            <a:round/>
            <a:headEnd len="sm" w="sm" type="none"/>
            <a:tailEnd len="sm" w="sm" type="none"/>
          </a:ln>
        </p:spPr>
      </p:sp>
      <p:sp>
        <p:nvSpPr>
          <p:cNvPr id="301" name="Google Shape;301;p41"/>
          <p:cNvSpPr txBox="1"/>
          <p:nvPr>
            <p:ph idx="1" type="body"/>
          </p:nvPr>
        </p:nvSpPr>
        <p:spPr>
          <a:xfrm>
            <a:off x="384650" y="1735375"/>
            <a:ext cx="2003700" cy="25584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1pPr>
            <a:lvl2pPr indent="-292100" lvl="1" marL="9144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2pPr>
            <a:lvl3pPr indent="-292100" lvl="2" marL="13716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3pPr>
            <a:lvl4pPr indent="-292100" lvl="3" marL="18288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4pPr>
            <a:lvl5pPr indent="-292100" lvl="4" marL="22860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5pPr>
            <a:lvl6pPr indent="-292100" lvl="5" marL="27432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6pPr>
            <a:lvl7pPr indent="-292100" lvl="6" marL="32004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7pPr>
            <a:lvl8pPr indent="-292100" lvl="7" marL="36576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8pPr>
            <a:lvl9pPr indent="-292100" lvl="8" marL="41148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9pPr>
          </a:lstStyle>
          <a:p/>
        </p:txBody>
      </p:sp>
      <p:sp>
        <p:nvSpPr>
          <p:cNvPr id="302" name="Google Shape;302;p41"/>
          <p:cNvSpPr txBox="1"/>
          <p:nvPr>
            <p:ph idx="3" type="body"/>
          </p:nvPr>
        </p:nvSpPr>
        <p:spPr>
          <a:xfrm>
            <a:off x="6243750" y="1735375"/>
            <a:ext cx="2003700" cy="25584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1pPr>
            <a:lvl2pPr indent="-292100" lvl="1" marL="9144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2pPr>
            <a:lvl3pPr indent="-292100" lvl="2" marL="13716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3pPr>
            <a:lvl4pPr indent="-292100" lvl="3" marL="18288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4pPr>
            <a:lvl5pPr indent="-292100" lvl="4" marL="22860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5pPr>
            <a:lvl6pPr indent="-292100" lvl="5" marL="27432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6pPr>
            <a:lvl7pPr indent="-292100" lvl="6" marL="32004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7pPr>
            <a:lvl8pPr indent="-292100" lvl="7" marL="36576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8pPr>
            <a:lvl9pPr indent="-292100" lvl="8" marL="41148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9pPr>
          </a:lstStyle>
          <a:p/>
        </p:txBody>
      </p:sp>
      <p:sp>
        <p:nvSpPr>
          <p:cNvPr id="303" name="Google Shape;303;p41"/>
          <p:cNvSpPr txBox="1"/>
          <p:nvPr>
            <p:ph type="title"/>
          </p:nvPr>
        </p:nvSpPr>
        <p:spPr>
          <a:xfrm>
            <a:off x="384650" y="635100"/>
            <a:ext cx="2003700" cy="894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1pPr>
            <a:lvl2pPr lvl="1"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2pPr>
            <a:lvl3pPr lvl="2"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3pPr>
            <a:lvl4pPr lvl="3"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4pPr>
            <a:lvl5pPr lvl="4"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5pPr>
            <a:lvl6pPr lvl="5"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6pPr>
            <a:lvl7pPr lvl="6"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7pPr>
            <a:lvl8pPr lvl="7"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8pPr>
            <a:lvl9pPr lvl="8"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9pPr>
          </a:lstStyle>
          <a:p/>
        </p:txBody>
      </p:sp>
      <p:sp>
        <p:nvSpPr>
          <p:cNvPr id="304" name="Google Shape;304;p41"/>
          <p:cNvSpPr txBox="1"/>
          <p:nvPr>
            <p:ph idx="4" type="title"/>
          </p:nvPr>
        </p:nvSpPr>
        <p:spPr>
          <a:xfrm>
            <a:off x="6243750" y="635100"/>
            <a:ext cx="2003700" cy="894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1pPr>
            <a:lvl2pPr lvl="1"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2pPr>
            <a:lvl3pPr lvl="2"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3pPr>
            <a:lvl4pPr lvl="3"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4pPr>
            <a:lvl5pPr lvl="4"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5pPr>
            <a:lvl6pPr lvl="5"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6pPr>
            <a:lvl7pPr lvl="6"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7pPr>
            <a:lvl8pPr lvl="7"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8pPr>
            <a:lvl9pPr lvl="8"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9pPr>
          </a:lstStyle>
          <a:p/>
        </p:txBody>
      </p:sp>
      <p:cxnSp>
        <p:nvCxnSpPr>
          <p:cNvPr id="305" name="Google Shape;305;p41"/>
          <p:cNvCxnSpPr/>
          <p:nvPr/>
        </p:nvCxnSpPr>
        <p:spPr>
          <a:xfrm>
            <a:off x="5945645" y="4136321"/>
            <a:ext cx="509100" cy="0"/>
          </a:xfrm>
          <a:prstGeom prst="straightConnector1">
            <a:avLst/>
          </a:prstGeom>
          <a:noFill/>
          <a:ln cap="flat" cmpd="sng" w="38100">
            <a:solidFill>
              <a:srgbClr val="121212"/>
            </a:solidFill>
            <a:prstDash val="solid"/>
            <a:miter lim="400000"/>
            <a:headEnd len="sm" w="sm" type="none"/>
            <a:tailEnd len="sm" w="sm" type="oval"/>
          </a:ln>
        </p:spPr>
      </p:cxnSp>
      <p:cxnSp>
        <p:nvCxnSpPr>
          <p:cNvPr id="306" name="Google Shape;306;p41"/>
          <p:cNvCxnSpPr/>
          <p:nvPr/>
        </p:nvCxnSpPr>
        <p:spPr>
          <a:xfrm>
            <a:off x="2881630" y="2744780"/>
            <a:ext cx="509100" cy="0"/>
          </a:xfrm>
          <a:prstGeom prst="straightConnector1">
            <a:avLst/>
          </a:prstGeom>
          <a:noFill/>
          <a:ln cap="flat" cmpd="sng" w="38100">
            <a:solidFill>
              <a:schemeClr val="dk1"/>
            </a:solidFill>
            <a:prstDash val="solid"/>
            <a:miter lim="400000"/>
            <a:headEnd len="sm" w="sm" type="oval"/>
            <a:tailEnd len="sm" w="sm" type="none"/>
          </a:ln>
        </p:spPr>
      </p:cxnSp>
      <p:sp>
        <p:nvSpPr>
          <p:cNvPr id="307" name="Google Shape;307;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chemeClr val="dk1"/>
                </a:solidFill>
                <a:latin typeface="Outfit"/>
                <a:ea typeface="Outfit"/>
                <a:cs typeface="Outfit"/>
                <a:sym typeface="Outfit"/>
              </a:defRPr>
            </a:lvl1pPr>
            <a:lvl2pPr lvl="1" rtl="0">
              <a:buNone/>
              <a:defRPr>
                <a:solidFill>
                  <a:schemeClr val="dk1"/>
                </a:solidFill>
                <a:latin typeface="Outfit"/>
                <a:ea typeface="Outfit"/>
                <a:cs typeface="Outfit"/>
                <a:sym typeface="Outfit"/>
              </a:defRPr>
            </a:lvl2pPr>
            <a:lvl3pPr lvl="2" rtl="0">
              <a:buNone/>
              <a:defRPr>
                <a:solidFill>
                  <a:schemeClr val="dk1"/>
                </a:solidFill>
                <a:latin typeface="Outfit"/>
                <a:ea typeface="Outfit"/>
                <a:cs typeface="Outfit"/>
                <a:sym typeface="Outfit"/>
              </a:defRPr>
            </a:lvl3pPr>
            <a:lvl4pPr lvl="3" rtl="0">
              <a:buNone/>
              <a:defRPr>
                <a:solidFill>
                  <a:schemeClr val="dk1"/>
                </a:solidFill>
                <a:latin typeface="Outfit"/>
                <a:ea typeface="Outfit"/>
                <a:cs typeface="Outfit"/>
                <a:sym typeface="Outfit"/>
              </a:defRPr>
            </a:lvl4pPr>
            <a:lvl5pPr lvl="4" rtl="0">
              <a:buNone/>
              <a:defRPr>
                <a:solidFill>
                  <a:schemeClr val="dk1"/>
                </a:solidFill>
                <a:latin typeface="Outfit"/>
                <a:ea typeface="Outfit"/>
                <a:cs typeface="Outfit"/>
                <a:sym typeface="Outfit"/>
              </a:defRPr>
            </a:lvl5pPr>
            <a:lvl6pPr lvl="5" rtl="0">
              <a:buNone/>
              <a:defRPr>
                <a:solidFill>
                  <a:schemeClr val="dk1"/>
                </a:solidFill>
                <a:latin typeface="Outfit"/>
                <a:ea typeface="Outfit"/>
                <a:cs typeface="Outfit"/>
                <a:sym typeface="Outfit"/>
              </a:defRPr>
            </a:lvl6pPr>
            <a:lvl7pPr lvl="6" rtl="0">
              <a:buNone/>
              <a:defRPr>
                <a:solidFill>
                  <a:schemeClr val="dk1"/>
                </a:solidFill>
                <a:latin typeface="Outfit"/>
                <a:ea typeface="Outfit"/>
                <a:cs typeface="Outfit"/>
                <a:sym typeface="Outfit"/>
              </a:defRPr>
            </a:lvl7pPr>
            <a:lvl8pPr lvl="7" rtl="0">
              <a:buNone/>
              <a:defRPr>
                <a:solidFill>
                  <a:schemeClr val="dk1"/>
                </a:solidFill>
                <a:latin typeface="Outfit"/>
                <a:ea typeface="Outfit"/>
                <a:cs typeface="Outfit"/>
                <a:sym typeface="Outfit"/>
              </a:defRPr>
            </a:lvl8pPr>
            <a:lvl9pPr lvl="8" rtl="0">
              <a:buNone/>
              <a:defRPr>
                <a:solidFill>
                  <a:schemeClr val="dk1"/>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Plit image 02">
  <p:cSld name="CUSTOM_2_1_1_1">
    <p:bg>
      <p:bgPr>
        <a:solidFill>
          <a:schemeClr val="dk1"/>
        </a:solidFill>
      </p:bgPr>
    </p:bg>
    <p:spTree>
      <p:nvGrpSpPr>
        <p:cNvPr id="308" name="Shape 308"/>
        <p:cNvGrpSpPr/>
        <p:nvPr/>
      </p:nvGrpSpPr>
      <p:grpSpPr>
        <a:xfrm>
          <a:off x="0" y="0"/>
          <a:ext cx="0" cy="0"/>
          <a:chOff x="0" y="0"/>
          <a:chExt cx="0" cy="0"/>
        </a:xfrm>
      </p:grpSpPr>
      <p:sp>
        <p:nvSpPr>
          <p:cNvPr id="309" name="Google Shape;309;p42"/>
          <p:cNvSpPr/>
          <p:nvPr/>
        </p:nvSpPr>
        <p:spPr>
          <a:xfrm>
            <a:off x="2769600" y="-31350"/>
            <a:ext cx="3604800" cy="5206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0" name="Google Shape;310;p42"/>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
        <p:nvSpPr>
          <p:cNvPr id="311" name="Google Shape;311;p42"/>
          <p:cNvSpPr/>
          <p:nvPr>
            <p:ph idx="2" type="pic"/>
          </p:nvPr>
        </p:nvSpPr>
        <p:spPr>
          <a:xfrm>
            <a:off x="3545400" y="579750"/>
            <a:ext cx="2053200" cy="3984000"/>
          </a:xfrm>
          <a:prstGeom prst="rect">
            <a:avLst/>
          </a:prstGeom>
          <a:noFill/>
          <a:ln cap="flat" cmpd="sng" w="152400">
            <a:solidFill>
              <a:srgbClr val="000000"/>
            </a:solidFill>
            <a:prstDash val="solid"/>
            <a:round/>
            <a:headEnd len="sm" w="sm" type="none"/>
            <a:tailEnd len="sm" w="sm" type="none"/>
          </a:ln>
        </p:spPr>
      </p:sp>
      <p:sp>
        <p:nvSpPr>
          <p:cNvPr id="312" name="Google Shape;312;p42"/>
          <p:cNvSpPr txBox="1"/>
          <p:nvPr>
            <p:ph idx="1" type="body"/>
          </p:nvPr>
        </p:nvSpPr>
        <p:spPr>
          <a:xfrm>
            <a:off x="384650" y="1735375"/>
            <a:ext cx="2003700" cy="25584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sp>
        <p:nvSpPr>
          <p:cNvPr id="313" name="Google Shape;313;p42"/>
          <p:cNvSpPr txBox="1"/>
          <p:nvPr>
            <p:ph idx="3" type="body"/>
          </p:nvPr>
        </p:nvSpPr>
        <p:spPr>
          <a:xfrm>
            <a:off x="6512125" y="1735375"/>
            <a:ext cx="2003700" cy="25584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sp>
        <p:nvSpPr>
          <p:cNvPr id="314" name="Google Shape;314;p42"/>
          <p:cNvSpPr txBox="1"/>
          <p:nvPr>
            <p:ph type="title"/>
          </p:nvPr>
        </p:nvSpPr>
        <p:spPr>
          <a:xfrm>
            <a:off x="384650" y="635100"/>
            <a:ext cx="2003700" cy="894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2pPr>
            <a:lvl3pPr lvl="2"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3pPr>
            <a:lvl4pPr lvl="3"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4pPr>
            <a:lvl5pPr lvl="4"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5pPr>
            <a:lvl6pPr lvl="5"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6pPr>
            <a:lvl7pPr lvl="6"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7pPr>
            <a:lvl8pPr lvl="7"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8pPr>
            <a:lvl9pPr lvl="8"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9pPr>
          </a:lstStyle>
          <a:p/>
        </p:txBody>
      </p:sp>
      <p:sp>
        <p:nvSpPr>
          <p:cNvPr id="315" name="Google Shape;315;p42"/>
          <p:cNvSpPr txBox="1"/>
          <p:nvPr>
            <p:ph idx="4" type="title"/>
          </p:nvPr>
        </p:nvSpPr>
        <p:spPr>
          <a:xfrm>
            <a:off x="6512125" y="635100"/>
            <a:ext cx="2003700" cy="894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2pPr>
            <a:lvl3pPr lvl="2"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3pPr>
            <a:lvl4pPr lvl="3"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4pPr>
            <a:lvl5pPr lvl="4"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5pPr>
            <a:lvl6pPr lvl="5"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6pPr>
            <a:lvl7pPr lvl="6"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7pPr>
            <a:lvl8pPr lvl="7"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8pPr>
            <a:lvl9pPr lvl="8"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9pPr>
          </a:lstStyle>
          <a:p/>
        </p:txBody>
      </p:sp>
      <p:sp>
        <p:nvSpPr>
          <p:cNvPr id="316" name="Google Shape;316;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a:ea typeface="Outfit"/>
                <a:cs typeface="Outfit"/>
                <a:sym typeface="Outfit"/>
              </a:defRPr>
            </a:lvl1pPr>
            <a:lvl2pPr lvl="1" rtl="0">
              <a:buNone/>
              <a:defRPr>
                <a:solidFill>
                  <a:srgbClr val="FFFFFF"/>
                </a:solidFill>
                <a:latin typeface="Outfit"/>
                <a:ea typeface="Outfit"/>
                <a:cs typeface="Outfit"/>
                <a:sym typeface="Outfit"/>
              </a:defRPr>
            </a:lvl2pPr>
            <a:lvl3pPr lvl="2" rtl="0">
              <a:buNone/>
              <a:defRPr>
                <a:solidFill>
                  <a:srgbClr val="FFFFFF"/>
                </a:solidFill>
                <a:latin typeface="Outfit"/>
                <a:ea typeface="Outfit"/>
                <a:cs typeface="Outfit"/>
                <a:sym typeface="Outfit"/>
              </a:defRPr>
            </a:lvl3pPr>
            <a:lvl4pPr lvl="3" rtl="0">
              <a:buNone/>
              <a:defRPr>
                <a:solidFill>
                  <a:srgbClr val="FFFFFF"/>
                </a:solidFill>
                <a:latin typeface="Outfit"/>
                <a:ea typeface="Outfit"/>
                <a:cs typeface="Outfit"/>
                <a:sym typeface="Outfit"/>
              </a:defRPr>
            </a:lvl4pPr>
            <a:lvl5pPr lvl="4" rtl="0">
              <a:buNone/>
              <a:defRPr>
                <a:solidFill>
                  <a:srgbClr val="FFFFFF"/>
                </a:solidFill>
                <a:latin typeface="Outfit"/>
                <a:ea typeface="Outfit"/>
                <a:cs typeface="Outfit"/>
                <a:sym typeface="Outfit"/>
              </a:defRPr>
            </a:lvl5pPr>
            <a:lvl6pPr lvl="5" rtl="0">
              <a:buNone/>
              <a:defRPr>
                <a:solidFill>
                  <a:srgbClr val="FFFFFF"/>
                </a:solidFill>
                <a:latin typeface="Outfit"/>
                <a:ea typeface="Outfit"/>
                <a:cs typeface="Outfit"/>
                <a:sym typeface="Outfit"/>
              </a:defRPr>
            </a:lvl6pPr>
            <a:lvl7pPr lvl="6" rtl="0">
              <a:buNone/>
              <a:defRPr>
                <a:solidFill>
                  <a:srgbClr val="FFFFFF"/>
                </a:solidFill>
                <a:latin typeface="Outfit"/>
                <a:ea typeface="Outfit"/>
                <a:cs typeface="Outfit"/>
                <a:sym typeface="Outfit"/>
              </a:defRPr>
            </a:lvl7pPr>
            <a:lvl8pPr lvl="7" rtl="0">
              <a:buNone/>
              <a:defRPr>
                <a:solidFill>
                  <a:srgbClr val="FFFFFF"/>
                </a:solidFill>
                <a:latin typeface="Outfit"/>
                <a:ea typeface="Outfit"/>
                <a:cs typeface="Outfit"/>
                <a:sym typeface="Outfit"/>
              </a:defRPr>
            </a:lvl8pPr>
            <a:lvl9pPr lvl="8" rtl="0">
              <a:buNone/>
              <a:defRPr>
                <a:solidFill>
                  <a:srgbClr val="FFFFFF"/>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plit image 3">
  <p:cSld name="CUSTOM_4">
    <p:spTree>
      <p:nvGrpSpPr>
        <p:cNvPr id="317" name="Shape 317"/>
        <p:cNvGrpSpPr/>
        <p:nvPr/>
      </p:nvGrpSpPr>
      <p:grpSpPr>
        <a:xfrm>
          <a:off x="0" y="0"/>
          <a:ext cx="0" cy="0"/>
          <a:chOff x="0" y="0"/>
          <a:chExt cx="0" cy="0"/>
        </a:xfrm>
      </p:grpSpPr>
      <p:pic>
        <p:nvPicPr>
          <p:cNvPr id="318" name="Google Shape;318;p43"/>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
        <p:nvSpPr>
          <p:cNvPr id="319" name="Google Shape;319;p43"/>
          <p:cNvSpPr txBox="1"/>
          <p:nvPr>
            <p:ph type="title"/>
          </p:nvPr>
        </p:nvSpPr>
        <p:spPr>
          <a:xfrm>
            <a:off x="476250" y="344675"/>
            <a:ext cx="5715000" cy="56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600"/>
              <a:buFont typeface="Outfit"/>
              <a:buNone/>
              <a:defRPr b="1" sz="2600">
                <a:latin typeface="Outfit"/>
                <a:ea typeface="Outfit"/>
                <a:cs typeface="Outfit"/>
                <a:sym typeface="Outfit"/>
              </a:defRPr>
            </a:lvl1pPr>
            <a:lvl2pPr lvl="1" rtl="0">
              <a:spcBef>
                <a:spcPts val="0"/>
              </a:spcBef>
              <a:spcAft>
                <a:spcPts val="0"/>
              </a:spcAft>
              <a:buSzPts val="2600"/>
              <a:buFont typeface="Outfit"/>
              <a:buNone/>
              <a:defRPr b="1" sz="2600">
                <a:latin typeface="Outfit"/>
                <a:ea typeface="Outfit"/>
                <a:cs typeface="Outfit"/>
                <a:sym typeface="Outfit"/>
              </a:defRPr>
            </a:lvl2pPr>
            <a:lvl3pPr lvl="2" rtl="0">
              <a:spcBef>
                <a:spcPts val="0"/>
              </a:spcBef>
              <a:spcAft>
                <a:spcPts val="0"/>
              </a:spcAft>
              <a:buSzPts val="2600"/>
              <a:buFont typeface="Outfit"/>
              <a:buNone/>
              <a:defRPr b="1" sz="2600">
                <a:latin typeface="Outfit"/>
                <a:ea typeface="Outfit"/>
                <a:cs typeface="Outfit"/>
                <a:sym typeface="Outfit"/>
              </a:defRPr>
            </a:lvl3pPr>
            <a:lvl4pPr lvl="3" rtl="0">
              <a:spcBef>
                <a:spcPts val="0"/>
              </a:spcBef>
              <a:spcAft>
                <a:spcPts val="0"/>
              </a:spcAft>
              <a:buSzPts val="2600"/>
              <a:buFont typeface="Outfit"/>
              <a:buNone/>
              <a:defRPr b="1" sz="2600">
                <a:latin typeface="Outfit"/>
                <a:ea typeface="Outfit"/>
                <a:cs typeface="Outfit"/>
                <a:sym typeface="Outfit"/>
              </a:defRPr>
            </a:lvl4pPr>
            <a:lvl5pPr lvl="4" rtl="0">
              <a:spcBef>
                <a:spcPts val="0"/>
              </a:spcBef>
              <a:spcAft>
                <a:spcPts val="0"/>
              </a:spcAft>
              <a:buSzPts val="2600"/>
              <a:buFont typeface="Outfit"/>
              <a:buNone/>
              <a:defRPr b="1" sz="2600">
                <a:latin typeface="Outfit"/>
                <a:ea typeface="Outfit"/>
                <a:cs typeface="Outfit"/>
                <a:sym typeface="Outfit"/>
              </a:defRPr>
            </a:lvl5pPr>
            <a:lvl6pPr lvl="5" rtl="0">
              <a:spcBef>
                <a:spcPts val="0"/>
              </a:spcBef>
              <a:spcAft>
                <a:spcPts val="0"/>
              </a:spcAft>
              <a:buSzPts val="2600"/>
              <a:buFont typeface="Outfit"/>
              <a:buNone/>
              <a:defRPr b="1" sz="2600">
                <a:latin typeface="Outfit"/>
                <a:ea typeface="Outfit"/>
                <a:cs typeface="Outfit"/>
                <a:sym typeface="Outfit"/>
              </a:defRPr>
            </a:lvl6pPr>
            <a:lvl7pPr lvl="6" rtl="0">
              <a:spcBef>
                <a:spcPts val="0"/>
              </a:spcBef>
              <a:spcAft>
                <a:spcPts val="0"/>
              </a:spcAft>
              <a:buSzPts val="2600"/>
              <a:buFont typeface="Outfit"/>
              <a:buNone/>
              <a:defRPr b="1" sz="2600">
                <a:latin typeface="Outfit"/>
                <a:ea typeface="Outfit"/>
                <a:cs typeface="Outfit"/>
                <a:sym typeface="Outfit"/>
              </a:defRPr>
            </a:lvl7pPr>
            <a:lvl8pPr lvl="7" rtl="0">
              <a:spcBef>
                <a:spcPts val="0"/>
              </a:spcBef>
              <a:spcAft>
                <a:spcPts val="0"/>
              </a:spcAft>
              <a:buSzPts val="2600"/>
              <a:buFont typeface="Outfit"/>
              <a:buNone/>
              <a:defRPr b="1" sz="2600">
                <a:latin typeface="Outfit"/>
                <a:ea typeface="Outfit"/>
                <a:cs typeface="Outfit"/>
                <a:sym typeface="Outfit"/>
              </a:defRPr>
            </a:lvl8pPr>
            <a:lvl9pPr lvl="8" rtl="0">
              <a:spcBef>
                <a:spcPts val="0"/>
              </a:spcBef>
              <a:spcAft>
                <a:spcPts val="0"/>
              </a:spcAft>
              <a:buSzPts val="2600"/>
              <a:buFont typeface="Outfit"/>
              <a:buNone/>
              <a:defRPr b="1" sz="2600">
                <a:latin typeface="Outfit"/>
                <a:ea typeface="Outfit"/>
                <a:cs typeface="Outfit"/>
                <a:sym typeface="Outfit"/>
              </a:defRPr>
            </a:lvl9pPr>
          </a:lstStyle>
          <a:p/>
        </p:txBody>
      </p:sp>
      <p:sp>
        <p:nvSpPr>
          <p:cNvPr id="320" name="Google Shape;320;p43"/>
          <p:cNvSpPr/>
          <p:nvPr>
            <p:ph idx="2" type="pic"/>
          </p:nvPr>
        </p:nvSpPr>
        <p:spPr>
          <a:xfrm>
            <a:off x="456200" y="1529625"/>
            <a:ext cx="7970100" cy="1806900"/>
          </a:xfrm>
          <a:prstGeom prst="roundRect">
            <a:avLst>
              <a:gd fmla="val 9206" name="adj"/>
            </a:avLst>
          </a:prstGeom>
          <a:noFill/>
          <a:ln cap="flat" cmpd="sng" w="76200">
            <a:solidFill>
              <a:srgbClr val="000000"/>
            </a:solidFill>
            <a:prstDash val="solid"/>
            <a:round/>
            <a:headEnd len="sm" w="sm" type="none"/>
            <a:tailEnd len="sm" w="sm" type="none"/>
          </a:ln>
        </p:spPr>
      </p:sp>
      <p:sp>
        <p:nvSpPr>
          <p:cNvPr id="321" name="Google Shape;321;p43"/>
          <p:cNvSpPr/>
          <p:nvPr/>
        </p:nvSpPr>
        <p:spPr>
          <a:xfrm>
            <a:off x="0" y="3193300"/>
            <a:ext cx="9144000" cy="19503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CUSTOM_3">
    <p:bg>
      <p:bgPr>
        <a:solidFill>
          <a:schemeClr val="accent4"/>
        </a:solidFill>
      </p:bgPr>
    </p:bg>
    <p:spTree>
      <p:nvGrpSpPr>
        <p:cNvPr id="323" name="Shape 323"/>
        <p:cNvGrpSpPr/>
        <p:nvPr/>
      </p:nvGrpSpPr>
      <p:grpSpPr>
        <a:xfrm>
          <a:off x="0" y="0"/>
          <a:ext cx="0" cy="0"/>
          <a:chOff x="0" y="0"/>
          <a:chExt cx="0" cy="0"/>
        </a:xfrm>
      </p:grpSpPr>
      <p:cxnSp>
        <p:nvCxnSpPr>
          <p:cNvPr id="324" name="Google Shape;324;p44"/>
          <p:cNvCxnSpPr/>
          <p:nvPr/>
        </p:nvCxnSpPr>
        <p:spPr>
          <a:xfrm>
            <a:off x="989800" y="1013400"/>
            <a:ext cx="0" cy="1673400"/>
          </a:xfrm>
          <a:prstGeom prst="straightConnector1">
            <a:avLst/>
          </a:prstGeom>
          <a:noFill/>
          <a:ln cap="flat" cmpd="sng" w="28575">
            <a:solidFill>
              <a:srgbClr val="000000"/>
            </a:solidFill>
            <a:prstDash val="solid"/>
            <a:round/>
            <a:headEnd len="med" w="med" type="none"/>
            <a:tailEnd len="med" w="med" type="none"/>
          </a:ln>
        </p:spPr>
      </p:cxnSp>
      <p:sp>
        <p:nvSpPr>
          <p:cNvPr id="325" name="Google Shape;325;p44"/>
          <p:cNvSpPr txBox="1"/>
          <p:nvPr>
            <p:ph type="title"/>
          </p:nvPr>
        </p:nvSpPr>
        <p:spPr>
          <a:xfrm>
            <a:off x="1166575" y="1025175"/>
            <a:ext cx="6858000" cy="1673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3500"/>
              <a:buFont typeface="Outfit"/>
              <a:buNone/>
              <a:defRPr b="1" sz="3500">
                <a:latin typeface="Outfit"/>
                <a:ea typeface="Outfit"/>
                <a:cs typeface="Outfit"/>
                <a:sym typeface="Outfi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326" name="Google Shape;326;p44"/>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
        <p:nvSpPr>
          <p:cNvPr id="327" name="Google Shape;327;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Us">
  <p:cSld name="CUSTOM_3_2">
    <p:bg>
      <p:bgPr>
        <a:solidFill>
          <a:schemeClr val="accent4"/>
        </a:solidFill>
      </p:bgPr>
    </p:bg>
    <p:spTree>
      <p:nvGrpSpPr>
        <p:cNvPr id="328" name="Shape 328"/>
        <p:cNvGrpSpPr/>
        <p:nvPr/>
      </p:nvGrpSpPr>
      <p:grpSpPr>
        <a:xfrm>
          <a:off x="0" y="0"/>
          <a:ext cx="0" cy="0"/>
          <a:chOff x="0" y="0"/>
          <a:chExt cx="0" cy="0"/>
        </a:xfrm>
      </p:grpSpPr>
      <p:cxnSp>
        <p:nvCxnSpPr>
          <p:cNvPr id="329" name="Google Shape;329;p45"/>
          <p:cNvCxnSpPr/>
          <p:nvPr/>
        </p:nvCxnSpPr>
        <p:spPr>
          <a:xfrm>
            <a:off x="998450" y="1535400"/>
            <a:ext cx="0" cy="2072700"/>
          </a:xfrm>
          <a:prstGeom prst="straightConnector1">
            <a:avLst/>
          </a:prstGeom>
          <a:noFill/>
          <a:ln cap="flat" cmpd="sng" w="28575">
            <a:solidFill>
              <a:srgbClr val="000000"/>
            </a:solidFill>
            <a:prstDash val="solid"/>
            <a:round/>
            <a:headEnd len="med" w="med" type="none"/>
            <a:tailEnd len="med" w="med" type="none"/>
          </a:ln>
        </p:spPr>
      </p:cxnSp>
      <p:pic>
        <p:nvPicPr>
          <p:cNvPr id="330" name="Google Shape;330;p45"/>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
        <p:nvSpPr>
          <p:cNvPr id="331" name="Google Shape;331;p45"/>
          <p:cNvSpPr txBox="1"/>
          <p:nvPr/>
        </p:nvSpPr>
        <p:spPr>
          <a:xfrm>
            <a:off x="1288050" y="1714950"/>
            <a:ext cx="4979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200">
                <a:latin typeface="Outfit"/>
                <a:ea typeface="Outfit"/>
                <a:cs typeface="Outfit"/>
                <a:sym typeface="Outfit"/>
              </a:rPr>
              <a:t>Let’s Talk</a:t>
            </a:r>
            <a:endParaRPr b="1" sz="3200">
              <a:latin typeface="Outfit"/>
              <a:ea typeface="Outfit"/>
              <a:cs typeface="Outfit"/>
              <a:sym typeface="Outfit"/>
            </a:endParaRPr>
          </a:p>
        </p:txBody>
      </p:sp>
      <p:sp>
        <p:nvSpPr>
          <p:cNvPr id="332" name="Google Shape;332;p45"/>
          <p:cNvSpPr txBox="1"/>
          <p:nvPr/>
        </p:nvSpPr>
        <p:spPr>
          <a:xfrm>
            <a:off x="1288050" y="2380583"/>
            <a:ext cx="3172500" cy="5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Outfit"/>
                <a:ea typeface="Outfit"/>
                <a:cs typeface="Outfit"/>
                <a:sym typeface="Outfit"/>
              </a:rPr>
              <a:t>info@cdpi.dev</a:t>
            </a:r>
            <a:endParaRPr sz="1800">
              <a:latin typeface="Outfit"/>
              <a:ea typeface="Outfit"/>
              <a:cs typeface="Outfit"/>
              <a:sym typeface="Outfit"/>
            </a:endParaRPr>
          </a:p>
        </p:txBody>
      </p:sp>
      <p:sp>
        <p:nvSpPr>
          <p:cNvPr id="333" name="Google Shape;333;p45"/>
          <p:cNvSpPr txBox="1"/>
          <p:nvPr>
            <p:ph idx="1" type="body"/>
          </p:nvPr>
        </p:nvSpPr>
        <p:spPr>
          <a:xfrm>
            <a:off x="1339900" y="2942475"/>
            <a:ext cx="3579000" cy="4356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Outfit"/>
              <a:buChar char="●"/>
              <a:defRPr>
                <a:latin typeface="Outfit"/>
                <a:ea typeface="Outfit"/>
                <a:cs typeface="Outfit"/>
                <a:sym typeface="Outfit"/>
              </a:defRPr>
            </a:lvl1pPr>
            <a:lvl2pPr indent="-317500" lvl="1" marL="914400" rtl="0">
              <a:spcBef>
                <a:spcPts val="0"/>
              </a:spcBef>
              <a:spcAft>
                <a:spcPts val="0"/>
              </a:spcAft>
              <a:buSzPts val="1400"/>
              <a:buFont typeface="Outfit"/>
              <a:buChar char="○"/>
              <a:defRPr>
                <a:latin typeface="Outfit"/>
                <a:ea typeface="Outfit"/>
                <a:cs typeface="Outfit"/>
                <a:sym typeface="Outfit"/>
              </a:defRPr>
            </a:lvl2pPr>
            <a:lvl3pPr indent="-317500" lvl="2" marL="1371600" rtl="0">
              <a:spcBef>
                <a:spcPts val="0"/>
              </a:spcBef>
              <a:spcAft>
                <a:spcPts val="0"/>
              </a:spcAft>
              <a:buSzPts val="1400"/>
              <a:buFont typeface="Outfit"/>
              <a:buChar char="■"/>
              <a:defRPr>
                <a:latin typeface="Outfit"/>
                <a:ea typeface="Outfit"/>
                <a:cs typeface="Outfit"/>
                <a:sym typeface="Outfit"/>
              </a:defRPr>
            </a:lvl3pPr>
            <a:lvl4pPr indent="-317500" lvl="3" marL="1828800" rtl="0">
              <a:spcBef>
                <a:spcPts val="0"/>
              </a:spcBef>
              <a:spcAft>
                <a:spcPts val="0"/>
              </a:spcAft>
              <a:buSzPts val="1400"/>
              <a:buFont typeface="Outfit"/>
              <a:buChar char="●"/>
              <a:defRPr>
                <a:latin typeface="Outfit"/>
                <a:ea typeface="Outfit"/>
                <a:cs typeface="Outfit"/>
                <a:sym typeface="Outfit"/>
              </a:defRPr>
            </a:lvl4pPr>
            <a:lvl5pPr indent="-317500" lvl="4" marL="2286000" rtl="0">
              <a:spcBef>
                <a:spcPts val="0"/>
              </a:spcBef>
              <a:spcAft>
                <a:spcPts val="0"/>
              </a:spcAft>
              <a:buSzPts val="1400"/>
              <a:buFont typeface="Outfit"/>
              <a:buChar char="○"/>
              <a:defRPr>
                <a:latin typeface="Outfit"/>
                <a:ea typeface="Outfit"/>
                <a:cs typeface="Outfit"/>
                <a:sym typeface="Outfit"/>
              </a:defRPr>
            </a:lvl5pPr>
            <a:lvl6pPr indent="-317500" lvl="5" marL="2743200" rtl="0">
              <a:spcBef>
                <a:spcPts val="0"/>
              </a:spcBef>
              <a:spcAft>
                <a:spcPts val="0"/>
              </a:spcAft>
              <a:buSzPts val="1400"/>
              <a:buFont typeface="Outfit"/>
              <a:buChar char="■"/>
              <a:defRPr>
                <a:latin typeface="Outfit"/>
                <a:ea typeface="Outfit"/>
                <a:cs typeface="Outfit"/>
                <a:sym typeface="Outfit"/>
              </a:defRPr>
            </a:lvl6pPr>
            <a:lvl7pPr indent="-317500" lvl="6" marL="3200400" rtl="0">
              <a:spcBef>
                <a:spcPts val="0"/>
              </a:spcBef>
              <a:spcAft>
                <a:spcPts val="0"/>
              </a:spcAft>
              <a:buSzPts val="1400"/>
              <a:buFont typeface="Outfit"/>
              <a:buChar char="●"/>
              <a:defRPr>
                <a:latin typeface="Outfit"/>
                <a:ea typeface="Outfit"/>
                <a:cs typeface="Outfit"/>
                <a:sym typeface="Outfit"/>
              </a:defRPr>
            </a:lvl7pPr>
            <a:lvl8pPr indent="-317500" lvl="7" marL="3657600" rtl="0">
              <a:spcBef>
                <a:spcPts val="0"/>
              </a:spcBef>
              <a:spcAft>
                <a:spcPts val="0"/>
              </a:spcAft>
              <a:buSzPts val="1400"/>
              <a:buFont typeface="Outfit"/>
              <a:buChar char="○"/>
              <a:defRPr>
                <a:latin typeface="Outfit"/>
                <a:ea typeface="Outfit"/>
                <a:cs typeface="Outfit"/>
                <a:sym typeface="Outfit"/>
              </a:defRPr>
            </a:lvl8pPr>
            <a:lvl9pPr indent="-317500" lvl="8" marL="4114800" rtl="0">
              <a:spcBef>
                <a:spcPts val="0"/>
              </a:spcBef>
              <a:spcAft>
                <a:spcPts val="0"/>
              </a:spcAft>
              <a:buSzPts val="1400"/>
              <a:buFont typeface="Outfit"/>
              <a:buChar char="■"/>
              <a:defRPr>
                <a:latin typeface="Outfit"/>
                <a:ea typeface="Outfit"/>
                <a:cs typeface="Outfit"/>
                <a:sym typeface="Outfit"/>
              </a:defRPr>
            </a:lvl9pPr>
          </a:lstStyle>
          <a:p/>
        </p:txBody>
      </p:sp>
      <p:sp>
        <p:nvSpPr>
          <p:cNvPr id="334" name="Google Shape;334;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03">
  <p:cSld name="CUSTOM_3_1">
    <p:bg>
      <p:bgPr>
        <a:solidFill>
          <a:schemeClr val="accent1"/>
        </a:solidFill>
      </p:bgPr>
    </p:bg>
    <p:spTree>
      <p:nvGrpSpPr>
        <p:cNvPr id="335" name="Shape 335"/>
        <p:cNvGrpSpPr/>
        <p:nvPr/>
      </p:nvGrpSpPr>
      <p:grpSpPr>
        <a:xfrm>
          <a:off x="0" y="0"/>
          <a:ext cx="0" cy="0"/>
          <a:chOff x="0" y="0"/>
          <a:chExt cx="0" cy="0"/>
        </a:xfrm>
      </p:grpSpPr>
      <p:pic>
        <p:nvPicPr>
          <p:cNvPr id="336" name="Google Shape;336;p46"/>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cxnSp>
        <p:nvCxnSpPr>
          <p:cNvPr id="337" name="Google Shape;337;p46"/>
          <p:cNvCxnSpPr/>
          <p:nvPr/>
        </p:nvCxnSpPr>
        <p:spPr>
          <a:xfrm>
            <a:off x="476250" y="1076350"/>
            <a:ext cx="792000" cy="0"/>
          </a:xfrm>
          <a:prstGeom prst="straightConnector1">
            <a:avLst/>
          </a:prstGeom>
          <a:noFill/>
          <a:ln cap="flat" cmpd="sng" w="28575">
            <a:solidFill>
              <a:srgbClr val="FFFFFF"/>
            </a:solidFill>
            <a:prstDash val="solid"/>
            <a:round/>
            <a:headEnd len="sm" w="sm" type="none"/>
            <a:tailEnd len="sm" w="sm" type="none"/>
          </a:ln>
        </p:spPr>
      </p:cxnSp>
      <p:sp>
        <p:nvSpPr>
          <p:cNvPr id="338" name="Google Shape;338;p46"/>
          <p:cNvSpPr txBox="1"/>
          <p:nvPr>
            <p:ph type="title"/>
          </p:nvPr>
        </p:nvSpPr>
        <p:spPr>
          <a:xfrm>
            <a:off x="476250" y="344675"/>
            <a:ext cx="5715000" cy="56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1pPr>
            <a:lvl2pPr lvl="1"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2pPr>
            <a:lvl3pPr lvl="2"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3pPr>
            <a:lvl4pPr lvl="3"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4pPr>
            <a:lvl5pPr lvl="4"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5pPr>
            <a:lvl6pPr lvl="5"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6pPr>
            <a:lvl7pPr lvl="6"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7pPr>
            <a:lvl8pPr lvl="7"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8pPr>
            <a:lvl9pPr lvl="8"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9pPr>
          </a:lstStyle>
          <a:p/>
        </p:txBody>
      </p:sp>
      <p:sp>
        <p:nvSpPr>
          <p:cNvPr id="339" name="Google Shape;339;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a:ea typeface="Outfit"/>
                <a:cs typeface="Outfit"/>
                <a:sym typeface="Outfit"/>
              </a:defRPr>
            </a:lvl1pPr>
            <a:lvl2pPr lvl="1" rtl="0">
              <a:buNone/>
              <a:defRPr>
                <a:solidFill>
                  <a:srgbClr val="FFFFFF"/>
                </a:solidFill>
                <a:latin typeface="Outfit"/>
                <a:ea typeface="Outfit"/>
                <a:cs typeface="Outfit"/>
                <a:sym typeface="Outfit"/>
              </a:defRPr>
            </a:lvl2pPr>
            <a:lvl3pPr lvl="2" rtl="0">
              <a:buNone/>
              <a:defRPr>
                <a:solidFill>
                  <a:srgbClr val="FFFFFF"/>
                </a:solidFill>
                <a:latin typeface="Outfit"/>
                <a:ea typeface="Outfit"/>
                <a:cs typeface="Outfit"/>
                <a:sym typeface="Outfit"/>
              </a:defRPr>
            </a:lvl3pPr>
            <a:lvl4pPr lvl="3" rtl="0">
              <a:buNone/>
              <a:defRPr>
                <a:solidFill>
                  <a:srgbClr val="FFFFFF"/>
                </a:solidFill>
                <a:latin typeface="Outfit"/>
                <a:ea typeface="Outfit"/>
                <a:cs typeface="Outfit"/>
                <a:sym typeface="Outfit"/>
              </a:defRPr>
            </a:lvl4pPr>
            <a:lvl5pPr lvl="4" rtl="0">
              <a:buNone/>
              <a:defRPr>
                <a:solidFill>
                  <a:srgbClr val="FFFFFF"/>
                </a:solidFill>
                <a:latin typeface="Outfit"/>
                <a:ea typeface="Outfit"/>
                <a:cs typeface="Outfit"/>
                <a:sym typeface="Outfit"/>
              </a:defRPr>
            </a:lvl5pPr>
            <a:lvl6pPr lvl="5" rtl="0">
              <a:buNone/>
              <a:defRPr>
                <a:solidFill>
                  <a:srgbClr val="FFFFFF"/>
                </a:solidFill>
                <a:latin typeface="Outfit"/>
                <a:ea typeface="Outfit"/>
                <a:cs typeface="Outfit"/>
                <a:sym typeface="Outfit"/>
              </a:defRPr>
            </a:lvl6pPr>
            <a:lvl7pPr lvl="6" rtl="0">
              <a:buNone/>
              <a:defRPr>
                <a:solidFill>
                  <a:srgbClr val="FFFFFF"/>
                </a:solidFill>
                <a:latin typeface="Outfit"/>
                <a:ea typeface="Outfit"/>
                <a:cs typeface="Outfit"/>
                <a:sym typeface="Outfit"/>
              </a:defRPr>
            </a:lvl7pPr>
            <a:lvl8pPr lvl="7" rtl="0">
              <a:buNone/>
              <a:defRPr>
                <a:solidFill>
                  <a:srgbClr val="FFFFFF"/>
                </a:solidFill>
                <a:latin typeface="Outfit"/>
                <a:ea typeface="Outfit"/>
                <a:cs typeface="Outfit"/>
                <a:sym typeface="Outfit"/>
              </a:defRPr>
            </a:lvl8pPr>
            <a:lvl9pPr lvl="8" rtl="0">
              <a:buNone/>
              <a:defRPr>
                <a:solidFill>
                  <a:srgbClr val="FFFFFF"/>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pointers">
  <p:cSld name="CUSTOM_3_1_3">
    <p:bg>
      <p:bgPr>
        <a:solidFill>
          <a:schemeClr val="accent1"/>
        </a:solidFill>
      </p:bgPr>
    </p:bg>
    <p:spTree>
      <p:nvGrpSpPr>
        <p:cNvPr id="340" name="Shape 340"/>
        <p:cNvGrpSpPr/>
        <p:nvPr/>
      </p:nvGrpSpPr>
      <p:grpSpPr>
        <a:xfrm>
          <a:off x="0" y="0"/>
          <a:ext cx="0" cy="0"/>
          <a:chOff x="0" y="0"/>
          <a:chExt cx="0" cy="0"/>
        </a:xfrm>
      </p:grpSpPr>
      <p:pic>
        <p:nvPicPr>
          <p:cNvPr id="341" name="Google Shape;341;p47"/>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
        <p:nvSpPr>
          <p:cNvPr id="342" name="Google Shape;342;p47"/>
          <p:cNvSpPr txBox="1"/>
          <p:nvPr>
            <p:ph type="title"/>
          </p:nvPr>
        </p:nvSpPr>
        <p:spPr>
          <a:xfrm>
            <a:off x="476250" y="1230250"/>
            <a:ext cx="2287800" cy="1936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1pPr>
            <a:lvl2pPr lvl="1"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2pPr>
            <a:lvl3pPr lvl="2"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3pPr>
            <a:lvl4pPr lvl="3"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4pPr>
            <a:lvl5pPr lvl="4"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5pPr>
            <a:lvl6pPr lvl="5"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6pPr>
            <a:lvl7pPr lvl="6"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7pPr>
            <a:lvl8pPr lvl="7"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8pPr>
            <a:lvl9pPr lvl="8"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9pPr>
          </a:lstStyle>
          <a:p/>
        </p:txBody>
      </p:sp>
      <p:sp>
        <p:nvSpPr>
          <p:cNvPr id="343" name="Google Shape;343;p47"/>
          <p:cNvSpPr txBox="1"/>
          <p:nvPr>
            <p:ph idx="1" type="subTitle"/>
          </p:nvPr>
        </p:nvSpPr>
        <p:spPr>
          <a:xfrm>
            <a:off x="3282900" y="751425"/>
            <a:ext cx="2245500" cy="6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1pPr>
            <a:lvl2pPr lvl="1"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2pPr>
            <a:lvl3pPr lvl="2"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3pPr>
            <a:lvl4pPr lvl="3"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4pPr>
            <a:lvl5pPr lvl="4"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5pPr>
            <a:lvl6pPr lvl="5"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6pPr>
            <a:lvl7pPr lvl="6"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7pPr>
            <a:lvl8pPr lvl="7"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8pPr>
            <a:lvl9pPr lvl="8"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9pPr>
          </a:lstStyle>
          <a:p/>
        </p:txBody>
      </p:sp>
      <p:sp>
        <p:nvSpPr>
          <p:cNvPr id="344" name="Google Shape;344;p47"/>
          <p:cNvSpPr txBox="1"/>
          <p:nvPr>
            <p:ph idx="2" type="subTitle"/>
          </p:nvPr>
        </p:nvSpPr>
        <p:spPr>
          <a:xfrm>
            <a:off x="3282900" y="2880375"/>
            <a:ext cx="2245500" cy="6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1pPr>
            <a:lvl2pPr lvl="1"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2pPr>
            <a:lvl3pPr lvl="2"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3pPr>
            <a:lvl4pPr lvl="3"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4pPr>
            <a:lvl5pPr lvl="4"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5pPr>
            <a:lvl6pPr lvl="5"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6pPr>
            <a:lvl7pPr lvl="6"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7pPr>
            <a:lvl8pPr lvl="7"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8pPr>
            <a:lvl9pPr lvl="8"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9pPr>
          </a:lstStyle>
          <a:p/>
        </p:txBody>
      </p:sp>
      <p:sp>
        <p:nvSpPr>
          <p:cNvPr id="345" name="Google Shape;345;p47"/>
          <p:cNvSpPr txBox="1"/>
          <p:nvPr>
            <p:ph idx="3" type="subTitle"/>
          </p:nvPr>
        </p:nvSpPr>
        <p:spPr>
          <a:xfrm>
            <a:off x="6485175" y="751425"/>
            <a:ext cx="2245500" cy="6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1pPr>
            <a:lvl2pPr lvl="1"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2pPr>
            <a:lvl3pPr lvl="2"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3pPr>
            <a:lvl4pPr lvl="3"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4pPr>
            <a:lvl5pPr lvl="4"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5pPr>
            <a:lvl6pPr lvl="5"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6pPr>
            <a:lvl7pPr lvl="6"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7pPr>
            <a:lvl8pPr lvl="7"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8pPr>
            <a:lvl9pPr lvl="8"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9pPr>
          </a:lstStyle>
          <a:p/>
        </p:txBody>
      </p:sp>
      <p:sp>
        <p:nvSpPr>
          <p:cNvPr id="346" name="Google Shape;346;p47"/>
          <p:cNvSpPr txBox="1"/>
          <p:nvPr>
            <p:ph idx="4" type="subTitle"/>
          </p:nvPr>
        </p:nvSpPr>
        <p:spPr>
          <a:xfrm>
            <a:off x="6485175" y="2880375"/>
            <a:ext cx="2245500" cy="6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1pPr>
            <a:lvl2pPr lvl="1"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2pPr>
            <a:lvl3pPr lvl="2"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3pPr>
            <a:lvl4pPr lvl="3"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4pPr>
            <a:lvl5pPr lvl="4"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5pPr>
            <a:lvl6pPr lvl="5"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6pPr>
            <a:lvl7pPr lvl="6"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7pPr>
            <a:lvl8pPr lvl="7"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8pPr>
            <a:lvl9pPr lvl="8"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9pPr>
          </a:lstStyle>
          <a:p/>
        </p:txBody>
      </p:sp>
      <p:sp>
        <p:nvSpPr>
          <p:cNvPr id="347" name="Google Shape;347;p47"/>
          <p:cNvSpPr txBox="1"/>
          <p:nvPr>
            <p:ph idx="5" type="body"/>
          </p:nvPr>
        </p:nvSpPr>
        <p:spPr>
          <a:xfrm>
            <a:off x="3282900" y="1449150"/>
            <a:ext cx="2245500" cy="10197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sp>
        <p:nvSpPr>
          <p:cNvPr id="348" name="Google Shape;348;p47"/>
          <p:cNvSpPr txBox="1"/>
          <p:nvPr>
            <p:ph idx="6" type="body"/>
          </p:nvPr>
        </p:nvSpPr>
        <p:spPr>
          <a:xfrm>
            <a:off x="3282900" y="3569175"/>
            <a:ext cx="2245500" cy="10197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sp>
        <p:nvSpPr>
          <p:cNvPr id="349" name="Google Shape;349;p47"/>
          <p:cNvSpPr txBox="1"/>
          <p:nvPr>
            <p:ph idx="7" type="body"/>
          </p:nvPr>
        </p:nvSpPr>
        <p:spPr>
          <a:xfrm>
            <a:off x="6485175" y="1449150"/>
            <a:ext cx="2245500" cy="10197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sp>
        <p:nvSpPr>
          <p:cNvPr id="350" name="Google Shape;350;p47"/>
          <p:cNvSpPr txBox="1"/>
          <p:nvPr>
            <p:ph idx="8" type="body"/>
          </p:nvPr>
        </p:nvSpPr>
        <p:spPr>
          <a:xfrm>
            <a:off x="6485175" y="3569175"/>
            <a:ext cx="2245500" cy="10197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sp>
        <p:nvSpPr>
          <p:cNvPr id="351" name="Google Shape;351;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a:ea typeface="Outfit"/>
                <a:cs typeface="Outfit"/>
                <a:sym typeface="Outfit"/>
              </a:defRPr>
            </a:lvl1pPr>
            <a:lvl2pPr lvl="1" rtl="0">
              <a:buNone/>
              <a:defRPr>
                <a:solidFill>
                  <a:srgbClr val="FFFFFF"/>
                </a:solidFill>
                <a:latin typeface="Outfit"/>
                <a:ea typeface="Outfit"/>
                <a:cs typeface="Outfit"/>
                <a:sym typeface="Outfit"/>
              </a:defRPr>
            </a:lvl2pPr>
            <a:lvl3pPr lvl="2" rtl="0">
              <a:buNone/>
              <a:defRPr>
                <a:solidFill>
                  <a:srgbClr val="FFFFFF"/>
                </a:solidFill>
                <a:latin typeface="Outfit"/>
                <a:ea typeface="Outfit"/>
                <a:cs typeface="Outfit"/>
                <a:sym typeface="Outfit"/>
              </a:defRPr>
            </a:lvl3pPr>
            <a:lvl4pPr lvl="3" rtl="0">
              <a:buNone/>
              <a:defRPr>
                <a:solidFill>
                  <a:srgbClr val="FFFFFF"/>
                </a:solidFill>
                <a:latin typeface="Outfit"/>
                <a:ea typeface="Outfit"/>
                <a:cs typeface="Outfit"/>
                <a:sym typeface="Outfit"/>
              </a:defRPr>
            </a:lvl4pPr>
            <a:lvl5pPr lvl="4" rtl="0">
              <a:buNone/>
              <a:defRPr>
                <a:solidFill>
                  <a:srgbClr val="FFFFFF"/>
                </a:solidFill>
                <a:latin typeface="Outfit"/>
                <a:ea typeface="Outfit"/>
                <a:cs typeface="Outfit"/>
                <a:sym typeface="Outfit"/>
              </a:defRPr>
            </a:lvl5pPr>
            <a:lvl6pPr lvl="5" rtl="0">
              <a:buNone/>
              <a:defRPr>
                <a:solidFill>
                  <a:srgbClr val="FFFFFF"/>
                </a:solidFill>
                <a:latin typeface="Outfit"/>
                <a:ea typeface="Outfit"/>
                <a:cs typeface="Outfit"/>
                <a:sym typeface="Outfit"/>
              </a:defRPr>
            </a:lvl6pPr>
            <a:lvl7pPr lvl="6" rtl="0">
              <a:buNone/>
              <a:defRPr>
                <a:solidFill>
                  <a:srgbClr val="FFFFFF"/>
                </a:solidFill>
                <a:latin typeface="Outfit"/>
                <a:ea typeface="Outfit"/>
                <a:cs typeface="Outfit"/>
                <a:sym typeface="Outfit"/>
              </a:defRPr>
            </a:lvl7pPr>
            <a:lvl8pPr lvl="7" rtl="0">
              <a:buNone/>
              <a:defRPr>
                <a:solidFill>
                  <a:srgbClr val="FFFFFF"/>
                </a:solidFill>
                <a:latin typeface="Outfit"/>
                <a:ea typeface="Outfit"/>
                <a:cs typeface="Outfit"/>
                <a:sym typeface="Outfit"/>
              </a:defRPr>
            </a:lvl8pPr>
            <a:lvl9pPr lvl="8" rtl="0">
              <a:buNone/>
              <a:defRPr>
                <a:solidFill>
                  <a:srgbClr val="FFFFFF"/>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1 2">
  <p:cSld name="CUSTOM_3_1_2">
    <p:bg>
      <p:bgPr>
        <a:solidFill>
          <a:schemeClr val="accent1"/>
        </a:solidFill>
      </p:bgPr>
    </p:bg>
    <p:spTree>
      <p:nvGrpSpPr>
        <p:cNvPr id="352" name="Shape 352"/>
        <p:cNvGrpSpPr/>
        <p:nvPr/>
      </p:nvGrpSpPr>
      <p:grpSpPr>
        <a:xfrm>
          <a:off x="0" y="0"/>
          <a:ext cx="0" cy="0"/>
          <a:chOff x="0" y="0"/>
          <a:chExt cx="0" cy="0"/>
        </a:xfrm>
      </p:grpSpPr>
      <p:pic>
        <p:nvPicPr>
          <p:cNvPr id="353" name="Google Shape;353;p48"/>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
        <p:nvSpPr>
          <p:cNvPr id="354" name="Google Shape;354;p48"/>
          <p:cNvSpPr txBox="1"/>
          <p:nvPr>
            <p:ph type="title"/>
          </p:nvPr>
        </p:nvSpPr>
        <p:spPr>
          <a:xfrm>
            <a:off x="476250" y="1391250"/>
            <a:ext cx="3298500" cy="2079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1pPr>
            <a:lvl2pPr lvl="1"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2pPr>
            <a:lvl3pPr lvl="2"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3pPr>
            <a:lvl4pPr lvl="3"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4pPr>
            <a:lvl5pPr lvl="4"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5pPr>
            <a:lvl6pPr lvl="5"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6pPr>
            <a:lvl7pPr lvl="6"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7pPr>
            <a:lvl8pPr lvl="7"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8pPr>
            <a:lvl9pPr lvl="8"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9pPr>
          </a:lstStyle>
          <a:p/>
        </p:txBody>
      </p:sp>
      <p:cxnSp>
        <p:nvCxnSpPr>
          <p:cNvPr id="355" name="Google Shape;355;p48"/>
          <p:cNvCxnSpPr/>
          <p:nvPr/>
        </p:nvCxnSpPr>
        <p:spPr>
          <a:xfrm>
            <a:off x="4563050" y="1582225"/>
            <a:ext cx="4095900" cy="0"/>
          </a:xfrm>
          <a:prstGeom prst="straightConnector1">
            <a:avLst/>
          </a:prstGeom>
          <a:noFill/>
          <a:ln cap="flat" cmpd="sng" w="9525">
            <a:solidFill>
              <a:srgbClr val="FFFFFF"/>
            </a:solidFill>
            <a:prstDash val="solid"/>
            <a:miter lim="400000"/>
            <a:headEnd len="sm" w="sm" type="none"/>
            <a:tailEnd len="sm" w="sm" type="none"/>
          </a:ln>
        </p:spPr>
      </p:cxnSp>
      <p:cxnSp>
        <p:nvCxnSpPr>
          <p:cNvPr id="356" name="Google Shape;356;p48"/>
          <p:cNvCxnSpPr/>
          <p:nvPr/>
        </p:nvCxnSpPr>
        <p:spPr>
          <a:xfrm>
            <a:off x="4563050" y="2425188"/>
            <a:ext cx="4095900" cy="0"/>
          </a:xfrm>
          <a:prstGeom prst="straightConnector1">
            <a:avLst/>
          </a:prstGeom>
          <a:noFill/>
          <a:ln cap="flat" cmpd="sng" w="9525">
            <a:solidFill>
              <a:srgbClr val="FFFFFF"/>
            </a:solidFill>
            <a:prstDash val="solid"/>
            <a:miter lim="400000"/>
            <a:headEnd len="sm" w="sm" type="none"/>
            <a:tailEnd len="sm" w="sm" type="none"/>
          </a:ln>
        </p:spPr>
      </p:cxnSp>
      <p:cxnSp>
        <p:nvCxnSpPr>
          <p:cNvPr id="357" name="Google Shape;357;p48"/>
          <p:cNvCxnSpPr/>
          <p:nvPr/>
        </p:nvCxnSpPr>
        <p:spPr>
          <a:xfrm>
            <a:off x="4563050" y="3268150"/>
            <a:ext cx="4095900" cy="0"/>
          </a:xfrm>
          <a:prstGeom prst="straightConnector1">
            <a:avLst/>
          </a:prstGeom>
          <a:noFill/>
          <a:ln cap="flat" cmpd="sng" w="9525">
            <a:solidFill>
              <a:srgbClr val="FFFFFF"/>
            </a:solidFill>
            <a:prstDash val="solid"/>
            <a:miter lim="400000"/>
            <a:headEnd len="sm" w="sm" type="none"/>
            <a:tailEnd len="sm" w="sm" type="none"/>
          </a:ln>
        </p:spPr>
      </p:cxnSp>
      <p:cxnSp>
        <p:nvCxnSpPr>
          <p:cNvPr id="358" name="Google Shape;358;p48"/>
          <p:cNvCxnSpPr/>
          <p:nvPr/>
        </p:nvCxnSpPr>
        <p:spPr>
          <a:xfrm>
            <a:off x="4563050" y="4106350"/>
            <a:ext cx="4095900" cy="0"/>
          </a:xfrm>
          <a:prstGeom prst="straightConnector1">
            <a:avLst/>
          </a:prstGeom>
          <a:noFill/>
          <a:ln cap="flat" cmpd="sng" w="9525">
            <a:solidFill>
              <a:srgbClr val="FFFFFF"/>
            </a:solidFill>
            <a:prstDash val="solid"/>
            <a:miter lim="400000"/>
            <a:headEnd len="sm" w="sm" type="none"/>
            <a:tailEnd len="sm" w="sm" type="none"/>
          </a:ln>
        </p:spPr>
      </p:cxnSp>
      <p:sp>
        <p:nvSpPr>
          <p:cNvPr id="359" name="Google Shape;359;p48"/>
          <p:cNvSpPr txBox="1"/>
          <p:nvPr>
            <p:ph idx="1" type="subTitle"/>
          </p:nvPr>
        </p:nvSpPr>
        <p:spPr>
          <a:xfrm>
            <a:off x="4563050" y="939250"/>
            <a:ext cx="2566200" cy="642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1pPr>
            <a:lvl2pPr lvl="1"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2pPr>
            <a:lvl3pPr lvl="2"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3pPr>
            <a:lvl4pPr lvl="3"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4pPr>
            <a:lvl5pPr lvl="4"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5pPr>
            <a:lvl6pPr lvl="5"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6pPr>
            <a:lvl7pPr lvl="6"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7pPr>
            <a:lvl8pPr lvl="7"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8pPr>
            <a:lvl9pPr lvl="8"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9pPr>
          </a:lstStyle>
          <a:p/>
        </p:txBody>
      </p:sp>
      <p:sp>
        <p:nvSpPr>
          <p:cNvPr id="360" name="Google Shape;360;p48"/>
          <p:cNvSpPr txBox="1"/>
          <p:nvPr>
            <p:ph idx="2" type="subTitle"/>
          </p:nvPr>
        </p:nvSpPr>
        <p:spPr>
          <a:xfrm>
            <a:off x="4563050" y="1787050"/>
            <a:ext cx="2566200" cy="642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1pPr>
            <a:lvl2pPr lvl="1"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2pPr>
            <a:lvl3pPr lvl="2"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3pPr>
            <a:lvl4pPr lvl="3"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4pPr>
            <a:lvl5pPr lvl="4"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5pPr>
            <a:lvl6pPr lvl="5"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6pPr>
            <a:lvl7pPr lvl="6"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7pPr>
            <a:lvl8pPr lvl="7"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8pPr>
            <a:lvl9pPr lvl="8"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9pPr>
          </a:lstStyle>
          <a:p/>
        </p:txBody>
      </p:sp>
      <p:sp>
        <p:nvSpPr>
          <p:cNvPr id="361" name="Google Shape;361;p48"/>
          <p:cNvSpPr txBox="1"/>
          <p:nvPr>
            <p:ph idx="3" type="subTitle"/>
          </p:nvPr>
        </p:nvSpPr>
        <p:spPr>
          <a:xfrm>
            <a:off x="4563050" y="2625250"/>
            <a:ext cx="2566200" cy="642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1pPr>
            <a:lvl2pPr lvl="1"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2pPr>
            <a:lvl3pPr lvl="2"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3pPr>
            <a:lvl4pPr lvl="3"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4pPr>
            <a:lvl5pPr lvl="4"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5pPr>
            <a:lvl6pPr lvl="5"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6pPr>
            <a:lvl7pPr lvl="6"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7pPr>
            <a:lvl8pPr lvl="7"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8pPr>
            <a:lvl9pPr lvl="8"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9pPr>
          </a:lstStyle>
          <a:p/>
        </p:txBody>
      </p:sp>
      <p:sp>
        <p:nvSpPr>
          <p:cNvPr id="362" name="Google Shape;362;p48"/>
          <p:cNvSpPr txBox="1"/>
          <p:nvPr>
            <p:ph idx="4" type="subTitle"/>
          </p:nvPr>
        </p:nvSpPr>
        <p:spPr>
          <a:xfrm>
            <a:off x="4563050" y="3463450"/>
            <a:ext cx="2566200" cy="642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1pPr>
            <a:lvl2pPr lvl="1"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2pPr>
            <a:lvl3pPr lvl="2"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3pPr>
            <a:lvl4pPr lvl="3"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4pPr>
            <a:lvl5pPr lvl="4"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5pPr>
            <a:lvl6pPr lvl="5"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6pPr>
            <a:lvl7pPr lvl="6"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7pPr>
            <a:lvl8pPr lvl="7"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8pPr>
            <a:lvl9pPr lvl="8"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9pPr>
          </a:lstStyle>
          <a:p/>
        </p:txBody>
      </p:sp>
      <p:sp>
        <p:nvSpPr>
          <p:cNvPr id="363" name="Google Shape;363;p48"/>
          <p:cNvSpPr txBox="1"/>
          <p:nvPr>
            <p:ph idx="5" type="subTitle"/>
          </p:nvPr>
        </p:nvSpPr>
        <p:spPr>
          <a:xfrm>
            <a:off x="7227725" y="939250"/>
            <a:ext cx="1431300" cy="642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2pPr>
            <a:lvl3pPr lvl="2"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3pPr>
            <a:lvl4pPr lvl="3"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4pPr>
            <a:lvl5pPr lvl="4"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5pPr>
            <a:lvl6pPr lvl="5"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6pPr>
            <a:lvl7pPr lvl="6"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7pPr>
            <a:lvl8pPr lvl="7"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8pPr>
            <a:lvl9pPr lvl="8"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9pPr>
          </a:lstStyle>
          <a:p/>
        </p:txBody>
      </p:sp>
      <p:sp>
        <p:nvSpPr>
          <p:cNvPr id="364" name="Google Shape;364;p48"/>
          <p:cNvSpPr txBox="1"/>
          <p:nvPr>
            <p:ph idx="6" type="subTitle"/>
          </p:nvPr>
        </p:nvSpPr>
        <p:spPr>
          <a:xfrm>
            <a:off x="7227725" y="1787050"/>
            <a:ext cx="1431300" cy="642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2pPr>
            <a:lvl3pPr lvl="2"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3pPr>
            <a:lvl4pPr lvl="3"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4pPr>
            <a:lvl5pPr lvl="4"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5pPr>
            <a:lvl6pPr lvl="5"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6pPr>
            <a:lvl7pPr lvl="6"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7pPr>
            <a:lvl8pPr lvl="7"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8pPr>
            <a:lvl9pPr lvl="8"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9pPr>
          </a:lstStyle>
          <a:p/>
        </p:txBody>
      </p:sp>
      <p:sp>
        <p:nvSpPr>
          <p:cNvPr id="365" name="Google Shape;365;p48"/>
          <p:cNvSpPr txBox="1"/>
          <p:nvPr>
            <p:ph idx="7" type="subTitle"/>
          </p:nvPr>
        </p:nvSpPr>
        <p:spPr>
          <a:xfrm>
            <a:off x="7227725" y="2634775"/>
            <a:ext cx="1431300" cy="642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2pPr>
            <a:lvl3pPr lvl="2"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3pPr>
            <a:lvl4pPr lvl="3"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4pPr>
            <a:lvl5pPr lvl="4"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5pPr>
            <a:lvl6pPr lvl="5"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6pPr>
            <a:lvl7pPr lvl="6"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7pPr>
            <a:lvl8pPr lvl="7"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8pPr>
            <a:lvl9pPr lvl="8"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9pPr>
          </a:lstStyle>
          <a:p/>
        </p:txBody>
      </p:sp>
      <p:sp>
        <p:nvSpPr>
          <p:cNvPr id="366" name="Google Shape;366;p48"/>
          <p:cNvSpPr txBox="1"/>
          <p:nvPr>
            <p:ph idx="8" type="subTitle"/>
          </p:nvPr>
        </p:nvSpPr>
        <p:spPr>
          <a:xfrm>
            <a:off x="7227725" y="3463450"/>
            <a:ext cx="1431300" cy="642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2pPr>
            <a:lvl3pPr lvl="2"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3pPr>
            <a:lvl4pPr lvl="3"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4pPr>
            <a:lvl5pPr lvl="4"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5pPr>
            <a:lvl6pPr lvl="5"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6pPr>
            <a:lvl7pPr lvl="6"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7pPr>
            <a:lvl8pPr lvl="7"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8pPr>
            <a:lvl9pPr lvl="8"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9pPr>
          </a:lstStyle>
          <a:p/>
        </p:txBody>
      </p:sp>
      <p:sp>
        <p:nvSpPr>
          <p:cNvPr id="367" name="Google Shape;367;p48"/>
          <p:cNvSpPr txBox="1"/>
          <p:nvPr/>
        </p:nvSpPr>
        <p:spPr>
          <a:xfrm>
            <a:off x="545650" y="2567275"/>
            <a:ext cx="2835600" cy="140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utfit"/>
              <a:ea typeface="Outfit"/>
              <a:cs typeface="Outfit"/>
              <a:sym typeface="Outfit"/>
            </a:endParaRPr>
          </a:p>
        </p:txBody>
      </p:sp>
      <p:sp>
        <p:nvSpPr>
          <p:cNvPr id="368" name="Google Shape;368;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Light"/>
                <a:ea typeface="Outfit Light"/>
                <a:cs typeface="Outfit Light"/>
                <a:sym typeface="Outfit Light"/>
              </a:defRPr>
            </a:lvl1pPr>
            <a:lvl2pPr lvl="1" rtl="0">
              <a:buNone/>
              <a:defRPr>
                <a:solidFill>
                  <a:srgbClr val="FFFFFF"/>
                </a:solidFill>
                <a:latin typeface="Outfit Light"/>
                <a:ea typeface="Outfit Light"/>
                <a:cs typeface="Outfit Light"/>
                <a:sym typeface="Outfit Light"/>
              </a:defRPr>
            </a:lvl2pPr>
            <a:lvl3pPr lvl="2" rtl="0">
              <a:buNone/>
              <a:defRPr>
                <a:solidFill>
                  <a:srgbClr val="FFFFFF"/>
                </a:solidFill>
                <a:latin typeface="Outfit Light"/>
                <a:ea typeface="Outfit Light"/>
                <a:cs typeface="Outfit Light"/>
                <a:sym typeface="Outfit Light"/>
              </a:defRPr>
            </a:lvl3pPr>
            <a:lvl4pPr lvl="3" rtl="0">
              <a:buNone/>
              <a:defRPr>
                <a:solidFill>
                  <a:srgbClr val="FFFFFF"/>
                </a:solidFill>
                <a:latin typeface="Outfit Light"/>
                <a:ea typeface="Outfit Light"/>
                <a:cs typeface="Outfit Light"/>
                <a:sym typeface="Outfit Light"/>
              </a:defRPr>
            </a:lvl4pPr>
            <a:lvl5pPr lvl="4" rtl="0">
              <a:buNone/>
              <a:defRPr>
                <a:solidFill>
                  <a:srgbClr val="FFFFFF"/>
                </a:solidFill>
                <a:latin typeface="Outfit Light"/>
                <a:ea typeface="Outfit Light"/>
                <a:cs typeface="Outfit Light"/>
                <a:sym typeface="Outfit Light"/>
              </a:defRPr>
            </a:lvl5pPr>
            <a:lvl6pPr lvl="5" rtl="0">
              <a:buNone/>
              <a:defRPr>
                <a:solidFill>
                  <a:srgbClr val="FFFFFF"/>
                </a:solidFill>
                <a:latin typeface="Outfit Light"/>
                <a:ea typeface="Outfit Light"/>
                <a:cs typeface="Outfit Light"/>
                <a:sym typeface="Outfit Light"/>
              </a:defRPr>
            </a:lvl6pPr>
            <a:lvl7pPr lvl="6" rtl="0">
              <a:buNone/>
              <a:defRPr>
                <a:solidFill>
                  <a:srgbClr val="FFFFFF"/>
                </a:solidFill>
                <a:latin typeface="Outfit Light"/>
                <a:ea typeface="Outfit Light"/>
                <a:cs typeface="Outfit Light"/>
                <a:sym typeface="Outfit Light"/>
              </a:defRPr>
            </a:lvl7pPr>
            <a:lvl8pPr lvl="7" rtl="0">
              <a:buNone/>
              <a:defRPr>
                <a:solidFill>
                  <a:srgbClr val="FFFFFF"/>
                </a:solidFill>
                <a:latin typeface="Outfit Light"/>
                <a:ea typeface="Outfit Light"/>
                <a:cs typeface="Outfit Light"/>
                <a:sym typeface="Outfit Light"/>
              </a:defRPr>
            </a:lvl8pPr>
            <a:lvl9pPr lvl="8" rtl="0">
              <a:buNone/>
              <a:defRPr>
                <a:solidFill>
                  <a:srgbClr val="FFFFFF"/>
                </a:solidFill>
                <a:latin typeface="Outfit Light"/>
                <a:ea typeface="Outfit Light"/>
                <a:cs typeface="Outfit Light"/>
                <a:sym typeface="Outfi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13">
  <p:cSld name="CUSTOM_3_1_1">
    <p:bg>
      <p:bgPr>
        <a:solidFill>
          <a:schemeClr val="dk1"/>
        </a:solidFill>
      </p:bgPr>
    </p:bg>
    <p:spTree>
      <p:nvGrpSpPr>
        <p:cNvPr id="369" name="Shape 369"/>
        <p:cNvGrpSpPr/>
        <p:nvPr/>
      </p:nvGrpSpPr>
      <p:grpSpPr>
        <a:xfrm>
          <a:off x="0" y="0"/>
          <a:ext cx="0" cy="0"/>
          <a:chOff x="0" y="0"/>
          <a:chExt cx="0" cy="0"/>
        </a:xfrm>
      </p:grpSpPr>
      <p:pic>
        <p:nvPicPr>
          <p:cNvPr id="370" name="Google Shape;370;p49"/>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cxnSp>
        <p:nvCxnSpPr>
          <p:cNvPr id="371" name="Google Shape;371;p49"/>
          <p:cNvCxnSpPr/>
          <p:nvPr/>
        </p:nvCxnSpPr>
        <p:spPr>
          <a:xfrm>
            <a:off x="476250" y="1076350"/>
            <a:ext cx="792000" cy="0"/>
          </a:xfrm>
          <a:prstGeom prst="straightConnector1">
            <a:avLst/>
          </a:prstGeom>
          <a:noFill/>
          <a:ln cap="flat" cmpd="sng" w="28575">
            <a:solidFill>
              <a:srgbClr val="FFFFFF"/>
            </a:solidFill>
            <a:prstDash val="solid"/>
            <a:round/>
            <a:headEnd len="sm" w="sm" type="none"/>
            <a:tailEnd len="sm" w="sm" type="none"/>
          </a:ln>
        </p:spPr>
      </p:cxnSp>
      <p:sp>
        <p:nvSpPr>
          <p:cNvPr id="372" name="Google Shape;372;p49"/>
          <p:cNvSpPr txBox="1"/>
          <p:nvPr>
            <p:ph type="title"/>
          </p:nvPr>
        </p:nvSpPr>
        <p:spPr>
          <a:xfrm>
            <a:off x="476250" y="344675"/>
            <a:ext cx="5715000" cy="56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1pPr>
            <a:lvl2pPr lvl="1"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2pPr>
            <a:lvl3pPr lvl="2"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3pPr>
            <a:lvl4pPr lvl="3"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4pPr>
            <a:lvl5pPr lvl="4"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5pPr>
            <a:lvl6pPr lvl="5"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6pPr>
            <a:lvl7pPr lvl="6"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7pPr>
            <a:lvl8pPr lvl="7"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8pPr>
            <a:lvl9pPr lvl="8"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9pPr>
          </a:lstStyle>
          <a:p/>
        </p:txBody>
      </p:sp>
      <p:sp>
        <p:nvSpPr>
          <p:cNvPr id="373" name="Google Shape;373;p49"/>
          <p:cNvSpPr/>
          <p:nvPr/>
        </p:nvSpPr>
        <p:spPr>
          <a:xfrm>
            <a:off x="787175" y="1421950"/>
            <a:ext cx="2137800" cy="213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9"/>
          <p:cNvSpPr/>
          <p:nvPr/>
        </p:nvSpPr>
        <p:spPr>
          <a:xfrm>
            <a:off x="3503100" y="1421950"/>
            <a:ext cx="2137800" cy="2137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9"/>
          <p:cNvSpPr/>
          <p:nvPr/>
        </p:nvSpPr>
        <p:spPr>
          <a:xfrm>
            <a:off x="6191250" y="1421950"/>
            <a:ext cx="2137800" cy="2137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9"/>
          <p:cNvSpPr txBox="1"/>
          <p:nvPr>
            <p:ph idx="2" type="title"/>
          </p:nvPr>
        </p:nvSpPr>
        <p:spPr>
          <a:xfrm>
            <a:off x="1115825" y="1969750"/>
            <a:ext cx="1480500" cy="1042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1pPr>
            <a:lvl2pPr lvl="1" rtl="0" algn="ctr">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2pPr>
            <a:lvl3pPr lvl="2" rtl="0" algn="ctr">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3pPr>
            <a:lvl4pPr lvl="3" rtl="0" algn="ctr">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4pPr>
            <a:lvl5pPr lvl="4" rtl="0" algn="ctr">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5pPr>
            <a:lvl6pPr lvl="5" rtl="0" algn="ctr">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6pPr>
            <a:lvl7pPr lvl="6" rtl="0" algn="ctr">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7pPr>
            <a:lvl8pPr lvl="7" rtl="0" algn="ctr">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8pPr>
            <a:lvl9pPr lvl="8" rtl="0" algn="ctr">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9pPr>
          </a:lstStyle>
          <a:p/>
        </p:txBody>
      </p:sp>
      <p:sp>
        <p:nvSpPr>
          <p:cNvPr id="377" name="Google Shape;377;p49"/>
          <p:cNvSpPr txBox="1"/>
          <p:nvPr>
            <p:ph idx="3" type="title"/>
          </p:nvPr>
        </p:nvSpPr>
        <p:spPr>
          <a:xfrm>
            <a:off x="3817863" y="1969750"/>
            <a:ext cx="1480500" cy="1042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2000"/>
              <a:buFont typeface="Outfit SemiBold"/>
              <a:buNone/>
              <a:defRPr sz="2000">
                <a:latin typeface="Outfit SemiBold"/>
                <a:ea typeface="Outfit SemiBold"/>
                <a:cs typeface="Outfit SemiBold"/>
                <a:sym typeface="Outfit SemiBold"/>
              </a:defRPr>
            </a:lvl1pPr>
            <a:lvl2pPr lvl="1" rtl="0" algn="ctr">
              <a:spcBef>
                <a:spcPts val="0"/>
              </a:spcBef>
              <a:spcAft>
                <a:spcPts val="0"/>
              </a:spcAft>
              <a:buSzPts val="2000"/>
              <a:buFont typeface="Outfit SemiBold"/>
              <a:buNone/>
              <a:defRPr sz="2000">
                <a:latin typeface="Outfit SemiBold"/>
                <a:ea typeface="Outfit SemiBold"/>
                <a:cs typeface="Outfit SemiBold"/>
                <a:sym typeface="Outfit SemiBold"/>
              </a:defRPr>
            </a:lvl2pPr>
            <a:lvl3pPr lvl="2" rtl="0" algn="ctr">
              <a:spcBef>
                <a:spcPts val="0"/>
              </a:spcBef>
              <a:spcAft>
                <a:spcPts val="0"/>
              </a:spcAft>
              <a:buSzPts val="2000"/>
              <a:buFont typeface="Outfit SemiBold"/>
              <a:buNone/>
              <a:defRPr sz="2000">
                <a:latin typeface="Outfit SemiBold"/>
                <a:ea typeface="Outfit SemiBold"/>
                <a:cs typeface="Outfit SemiBold"/>
                <a:sym typeface="Outfit SemiBold"/>
              </a:defRPr>
            </a:lvl3pPr>
            <a:lvl4pPr lvl="3" rtl="0" algn="ctr">
              <a:spcBef>
                <a:spcPts val="0"/>
              </a:spcBef>
              <a:spcAft>
                <a:spcPts val="0"/>
              </a:spcAft>
              <a:buSzPts val="2000"/>
              <a:buFont typeface="Outfit SemiBold"/>
              <a:buNone/>
              <a:defRPr sz="2000">
                <a:latin typeface="Outfit SemiBold"/>
                <a:ea typeface="Outfit SemiBold"/>
                <a:cs typeface="Outfit SemiBold"/>
                <a:sym typeface="Outfit SemiBold"/>
              </a:defRPr>
            </a:lvl4pPr>
            <a:lvl5pPr lvl="4" rtl="0" algn="ctr">
              <a:spcBef>
                <a:spcPts val="0"/>
              </a:spcBef>
              <a:spcAft>
                <a:spcPts val="0"/>
              </a:spcAft>
              <a:buSzPts val="2000"/>
              <a:buFont typeface="Outfit SemiBold"/>
              <a:buNone/>
              <a:defRPr sz="2000">
                <a:latin typeface="Outfit SemiBold"/>
                <a:ea typeface="Outfit SemiBold"/>
                <a:cs typeface="Outfit SemiBold"/>
                <a:sym typeface="Outfit SemiBold"/>
              </a:defRPr>
            </a:lvl5pPr>
            <a:lvl6pPr lvl="5" rtl="0" algn="ctr">
              <a:spcBef>
                <a:spcPts val="0"/>
              </a:spcBef>
              <a:spcAft>
                <a:spcPts val="0"/>
              </a:spcAft>
              <a:buSzPts val="2000"/>
              <a:buFont typeface="Outfit SemiBold"/>
              <a:buNone/>
              <a:defRPr sz="2000">
                <a:latin typeface="Outfit SemiBold"/>
                <a:ea typeface="Outfit SemiBold"/>
                <a:cs typeface="Outfit SemiBold"/>
                <a:sym typeface="Outfit SemiBold"/>
              </a:defRPr>
            </a:lvl6pPr>
            <a:lvl7pPr lvl="6" rtl="0" algn="ctr">
              <a:spcBef>
                <a:spcPts val="0"/>
              </a:spcBef>
              <a:spcAft>
                <a:spcPts val="0"/>
              </a:spcAft>
              <a:buSzPts val="2000"/>
              <a:buFont typeface="Outfit SemiBold"/>
              <a:buNone/>
              <a:defRPr sz="2000">
                <a:latin typeface="Outfit SemiBold"/>
                <a:ea typeface="Outfit SemiBold"/>
                <a:cs typeface="Outfit SemiBold"/>
                <a:sym typeface="Outfit SemiBold"/>
              </a:defRPr>
            </a:lvl7pPr>
            <a:lvl8pPr lvl="7" rtl="0" algn="ctr">
              <a:spcBef>
                <a:spcPts val="0"/>
              </a:spcBef>
              <a:spcAft>
                <a:spcPts val="0"/>
              </a:spcAft>
              <a:buSzPts val="2000"/>
              <a:buFont typeface="Outfit SemiBold"/>
              <a:buNone/>
              <a:defRPr sz="2000">
                <a:latin typeface="Outfit SemiBold"/>
                <a:ea typeface="Outfit SemiBold"/>
                <a:cs typeface="Outfit SemiBold"/>
                <a:sym typeface="Outfit SemiBold"/>
              </a:defRPr>
            </a:lvl8pPr>
            <a:lvl9pPr lvl="8" rtl="0" algn="ctr">
              <a:spcBef>
                <a:spcPts val="0"/>
              </a:spcBef>
              <a:spcAft>
                <a:spcPts val="0"/>
              </a:spcAft>
              <a:buSzPts val="2000"/>
              <a:buFont typeface="Outfit SemiBold"/>
              <a:buNone/>
              <a:defRPr sz="2000">
                <a:latin typeface="Outfit SemiBold"/>
                <a:ea typeface="Outfit SemiBold"/>
                <a:cs typeface="Outfit SemiBold"/>
                <a:sym typeface="Outfit SemiBold"/>
              </a:defRPr>
            </a:lvl9pPr>
          </a:lstStyle>
          <a:p/>
        </p:txBody>
      </p:sp>
      <p:sp>
        <p:nvSpPr>
          <p:cNvPr id="378" name="Google Shape;378;p49"/>
          <p:cNvSpPr txBox="1"/>
          <p:nvPr>
            <p:ph idx="4" type="title"/>
          </p:nvPr>
        </p:nvSpPr>
        <p:spPr>
          <a:xfrm>
            <a:off x="6547663" y="1969750"/>
            <a:ext cx="1480500" cy="1042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2000"/>
              <a:buFont typeface="Outfit SemiBold"/>
              <a:buNone/>
              <a:defRPr sz="2000">
                <a:latin typeface="Outfit SemiBold"/>
                <a:ea typeface="Outfit SemiBold"/>
                <a:cs typeface="Outfit SemiBold"/>
                <a:sym typeface="Outfit SemiBold"/>
              </a:defRPr>
            </a:lvl1pPr>
            <a:lvl2pPr lvl="1" rtl="0" algn="ctr">
              <a:spcBef>
                <a:spcPts val="0"/>
              </a:spcBef>
              <a:spcAft>
                <a:spcPts val="0"/>
              </a:spcAft>
              <a:buSzPts val="2000"/>
              <a:buFont typeface="Outfit SemiBold"/>
              <a:buNone/>
              <a:defRPr sz="2000">
                <a:latin typeface="Outfit SemiBold"/>
                <a:ea typeface="Outfit SemiBold"/>
                <a:cs typeface="Outfit SemiBold"/>
                <a:sym typeface="Outfit SemiBold"/>
              </a:defRPr>
            </a:lvl2pPr>
            <a:lvl3pPr lvl="2" rtl="0" algn="ctr">
              <a:spcBef>
                <a:spcPts val="0"/>
              </a:spcBef>
              <a:spcAft>
                <a:spcPts val="0"/>
              </a:spcAft>
              <a:buSzPts val="2000"/>
              <a:buFont typeface="Outfit SemiBold"/>
              <a:buNone/>
              <a:defRPr sz="2000">
                <a:latin typeface="Outfit SemiBold"/>
                <a:ea typeface="Outfit SemiBold"/>
                <a:cs typeface="Outfit SemiBold"/>
                <a:sym typeface="Outfit SemiBold"/>
              </a:defRPr>
            </a:lvl3pPr>
            <a:lvl4pPr lvl="3" rtl="0" algn="ctr">
              <a:spcBef>
                <a:spcPts val="0"/>
              </a:spcBef>
              <a:spcAft>
                <a:spcPts val="0"/>
              </a:spcAft>
              <a:buSzPts val="2000"/>
              <a:buFont typeface="Outfit SemiBold"/>
              <a:buNone/>
              <a:defRPr sz="2000">
                <a:latin typeface="Outfit SemiBold"/>
                <a:ea typeface="Outfit SemiBold"/>
                <a:cs typeface="Outfit SemiBold"/>
                <a:sym typeface="Outfit SemiBold"/>
              </a:defRPr>
            </a:lvl4pPr>
            <a:lvl5pPr lvl="4" rtl="0" algn="ctr">
              <a:spcBef>
                <a:spcPts val="0"/>
              </a:spcBef>
              <a:spcAft>
                <a:spcPts val="0"/>
              </a:spcAft>
              <a:buSzPts val="2000"/>
              <a:buFont typeface="Outfit SemiBold"/>
              <a:buNone/>
              <a:defRPr sz="2000">
                <a:latin typeface="Outfit SemiBold"/>
                <a:ea typeface="Outfit SemiBold"/>
                <a:cs typeface="Outfit SemiBold"/>
                <a:sym typeface="Outfit SemiBold"/>
              </a:defRPr>
            </a:lvl5pPr>
            <a:lvl6pPr lvl="5" rtl="0" algn="ctr">
              <a:spcBef>
                <a:spcPts val="0"/>
              </a:spcBef>
              <a:spcAft>
                <a:spcPts val="0"/>
              </a:spcAft>
              <a:buSzPts val="2000"/>
              <a:buFont typeface="Outfit SemiBold"/>
              <a:buNone/>
              <a:defRPr sz="2000">
                <a:latin typeface="Outfit SemiBold"/>
                <a:ea typeface="Outfit SemiBold"/>
                <a:cs typeface="Outfit SemiBold"/>
                <a:sym typeface="Outfit SemiBold"/>
              </a:defRPr>
            </a:lvl6pPr>
            <a:lvl7pPr lvl="6" rtl="0" algn="ctr">
              <a:spcBef>
                <a:spcPts val="0"/>
              </a:spcBef>
              <a:spcAft>
                <a:spcPts val="0"/>
              </a:spcAft>
              <a:buSzPts val="2000"/>
              <a:buFont typeface="Outfit SemiBold"/>
              <a:buNone/>
              <a:defRPr sz="2000">
                <a:latin typeface="Outfit SemiBold"/>
                <a:ea typeface="Outfit SemiBold"/>
                <a:cs typeface="Outfit SemiBold"/>
                <a:sym typeface="Outfit SemiBold"/>
              </a:defRPr>
            </a:lvl7pPr>
            <a:lvl8pPr lvl="7" rtl="0" algn="ctr">
              <a:spcBef>
                <a:spcPts val="0"/>
              </a:spcBef>
              <a:spcAft>
                <a:spcPts val="0"/>
              </a:spcAft>
              <a:buSzPts val="2000"/>
              <a:buFont typeface="Outfit SemiBold"/>
              <a:buNone/>
              <a:defRPr sz="2000">
                <a:latin typeface="Outfit SemiBold"/>
                <a:ea typeface="Outfit SemiBold"/>
                <a:cs typeface="Outfit SemiBold"/>
                <a:sym typeface="Outfit SemiBold"/>
              </a:defRPr>
            </a:lvl8pPr>
            <a:lvl9pPr lvl="8" rtl="0" algn="ctr">
              <a:spcBef>
                <a:spcPts val="0"/>
              </a:spcBef>
              <a:spcAft>
                <a:spcPts val="0"/>
              </a:spcAft>
              <a:buSzPts val="2000"/>
              <a:buFont typeface="Outfit SemiBold"/>
              <a:buNone/>
              <a:defRPr sz="2000">
                <a:latin typeface="Outfit SemiBold"/>
                <a:ea typeface="Outfit SemiBold"/>
                <a:cs typeface="Outfit SemiBold"/>
                <a:sym typeface="Outfit SemiBold"/>
              </a:defRPr>
            </a:lvl9pPr>
          </a:lstStyle>
          <a:p/>
        </p:txBody>
      </p:sp>
      <p:sp>
        <p:nvSpPr>
          <p:cNvPr id="379" name="Google Shape;379;p49"/>
          <p:cNvSpPr txBox="1"/>
          <p:nvPr>
            <p:ph idx="1" type="body"/>
          </p:nvPr>
        </p:nvSpPr>
        <p:spPr>
          <a:xfrm>
            <a:off x="581450" y="3703000"/>
            <a:ext cx="2540400" cy="9393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1pPr>
            <a:lvl2pPr indent="-304800" lvl="1" marL="9144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2pPr>
            <a:lvl3pPr indent="-304800" lvl="2" marL="13716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3pPr>
            <a:lvl4pPr indent="-304800" lvl="3" marL="18288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4pPr>
            <a:lvl5pPr indent="-304800" lvl="4" marL="22860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5pPr>
            <a:lvl6pPr indent="-304800" lvl="5" marL="27432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6pPr>
            <a:lvl7pPr indent="-304800" lvl="6" marL="32004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7pPr>
            <a:lvl8pPr indent="-304800" lvl="7" marL="36576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8pPr>
            <a:lvl9pPr indent="-304800" lvl="8" marL="41148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9pPr>
          </a:lstStyle>
          <a:p/>
        </p:txBody>
      </p:sp>
      <p:sp>
        <p:nvSpPr>
          <p:cNvPr id="380" name="Google Shape;380;p49"/>
          <p:cNvSpPr txBox="1"/>
          <p:nvPr>
            <p:ph idx="5" type="body"/>
          </p:nvPr>
        </p:nvSpPr>
        <p:spPr>
          <a:xfrm>
            <a:off x="3301800" y="3703000"/>
            <a:ext cx="2540400" cy="9393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1pPr>
            <a:lvl2pPr indent="-304800" lvl="1" marL="9144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2pPr>
            <a:lvl3pPr indent="-304800" lvl="2" marL="13716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3pPr>
            <a:lvl4pPr indent="-304800" lvl="3" marL="18288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4pPr>
            <a:lvl5pPr indent="-304800" lvl="4" marL="22860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5pPr>
            <a:lvl6pPr indent="-304800" lvl="5" marL="27432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6pPr>
            <a:lvl7pPr indent="-304800" lvl="6" marL="32004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7pPr>
            <a:lvl8pPr indent="-304800" lvl="7" marL="36576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8pPr>
            <a:lvl9pPr indent="-304800" lvl="8" marL="41148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9pPr>
          </a:lstStyle>
          <a:p/>
        </p:txBody>
      </p:sp>
      <p:sp>
        <p:nvSpPr>
          <p:cNvPr id="381" name="Google Shape;381;p49"/>
          <p:cNvSpPr txBox="1"/>
          <p:nvPr>
            <p:ph idx="6" type="body"/>
          </p:nvPr>
        </p:nvSpPr>
        <p:spPr>
          <a:xfrm>
            <a:off x="5989950" y="3703000"/>
            <a:ext cx="2540400" cy="9393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1pPr>
            <a:lvl2pPr indent="-304800" lvl="1" marL="9144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2pPr>
            <a:lvl3pPr indent="-304800" lvl="2" marL="13716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3pPr>
            <a:lvl4pPr indent="-304800" lvl="3" marL="18288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4pPr>
            <a:lvl5pPr indent="-304800" lvl="4" marL="22860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5pPr>
            <a:lvl6pPr indent="-304800" lvl="5" marL="27432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6pPr>
            <a:lvl7pPr indent="-304800" lvl="6" marL="32004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7pPr>
            <a:lvl8pPr indent="-304800" lvl="7" marL="36576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8pPr>
            <a:lvl9pPr indent="-304800" lvl="8" marL="41148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9pPr>
          </a:lstStyle>
          <a:p/>
        </p:txBody>
      </p:sp>
      <p:sp>
        <p:nvSpPr>
          <p:cNvPr id="382" name="Google Shape;382;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a:ea typeface="Outfit"/>
                <a:cs typeface="Outfit"/>
                <a:sym typeface="Outfit"/>
              </a:defRPr>
            </a:lvl1pPr>
            <a:lvl2pPr lvl="1" rtl="0">
              <a:buNone/>
              <a:defRPr>
                <a:solidFill>
                  <a:srgbClr val="FFFFFF"/>
                </a:solidFill>
                <a:latin typeface="Outfit"/>
                <a:ea typeface="Outfit"/>
                <a:cs typeface="Outfit"/>
                <a:sym typeface="Outfit"/>
              </a:defRPr>
            </a:lvl2pPr>
            <a:lvl3pPr lvl="2" rtl="0">
              <a:buNone/>
              <a:defRPr>
                <a:solidFill>
                  <a:srgbClr val="FFFFFF"/>
                </a:solidFill>
                <a:latin typeface="Outfit"/>
                <a:ea typeface="Outfit"/>
                <a:cs typeface="Outfit"/>
                <a:sym typeface="Outfit"/>
              </a:defRPr>
            </a:lvl3pPr>
            <a:lvl4pPr lvl="3" rtl="0">
              <a:buNone/>
              <a:defRPr>
                <a:solidFill>
                  <a:srgbClr val="FFFFFF"/>
                </a:solidFill>
                <a:latin typeface="Outfit"/>
                <a:ea typeface="Outfit"/>
                <a:cs typeface="Outfit"/>
                <a:sym typeface="Outfit"/>
              </a:defRPr>
            </a:lvl4pPr>
            <a:lvl5pPr lvl="4" rtl="0">
              <a:buNone/>
              <a:defRPr>
                <a:solidFill>
                  <a:srgbClr val="FFFFFF"/>
                </a:solidFill>
                <a:latin typeface="Outfit"/>
                <a:ea typeface="Outfit"/>
                <a:cs typeface="Outfit"/>
                <a:sym typeface="Outfit"/>
              </a:defRPr>
            </a:lvl5pPr>
            <a:lvl6pPr lvl="5" rtl="0">
              <a:buNone/>
              <a:defRPr>
                <a:solidFill>
                  <a:srgbClr val="FFFFFF"/>
                </a:solidFill>
                <a:latin typeface="Outfit"/>
                <a:ea typeface="Outfit"/>
                <a:cs typeface="Outfit"/>
                <a:sym typeface="Outfit"/>
              </a:defRPr>
            </a:lvl6pPr>
            <a:lvl7pPr lvl="6" rtl="0">
              <a:buNone/>
              <a:defRPr>
                <a:solidFill>
                  <a:srgbClr val="FFFFFF"/>
                </a:solidFill>
                <a:latin typeface="Outfit"/>
                <a:ea typeface="Outfit"/>
                <a:cs typeface="Outfit"/>
                <a:sym typeface="Outfit"/>
              </a:defRPr>
            </a:lvl7pPr>
            <a:lvl8pPr lvl="7" rtl="0">
              <a:buNone/>
              <a:defRPr>
                <a:solidFill>
                  <a:srgbClr val="FFFFFF"/>
                </a:solidFill>
                <a:latin typeface="Outfit"/>
                <a:ea typeface="Outfit"/>
                <a:cs typeface="Outfit"/>
                <a:sym typeface="Outfit"/>
              </a:defRPr>
            </a:lvl8pPr>
            <a:lvl9pPr lvl="8" rtl="0">
              <a:buNone/>
              <a:defRPr>
                <a:solidFill>
                  <a:srgbClr val="FFFFFF"/>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14">
  <p:cSld name="TITLE_AND_BODY_1">
    <p:bg>
      <p:bgPr>
        <a:solidFill>
          <a:schemeClr val="dk1"/>
        </a:solidFill>
      </p:bgPr>
    </p:bg>
    <p:spTree>
      <p:nvGrpSpPr>
        <p:cNvPr id="383" name="Shape 383"/>
        <p:cNvGrpSpPr/>
        <p:nvPr/>
      </p:nvGrpSpPr>
      <p:grpSpPr>
        <a:xfrm>
          <a:off x="0" y="0"/>
          <a:ext cx="0" cy="0"/>
          <a:chOff x="0" y="0"/>
          <a:chExt cx="0" cy="0"/>
        </a:xfrm>
      </p:grpSpPr>
      <p:sp>
        <p:nvSpPr>
          <p:cNvPr id="384" name="Google Shape;384;p50"/>
          <p:cNvSpPr/>
          <p:nvPr/>
        </p:nvSpPr>
        <p:spPr>
          <a:xfrm>
            <a:off x="579175" y="1106500"/>
            <a:ext cx="1494900" cy="16770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0"/>
          <p:cNvSpPr/>
          <p:nvPr/>
        </p:nvSpPr>
        <p:spPr>
          <a:xfrm>
            <a:off x="2195835" y="1106500"/>
            <a:ext cx="1494900" cy="16770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0"/>
          <p:cNvSpPr/>
          <p:nvPr/>
        </p:nvSpPr>
        <p:spPr>
          <a:xfrm>
            <a:off x="3812496" y="1106500"/>
            <a:ext cx="1494900" cy="16770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0"/>
          <p:cNvSpPr/>
          <p:nvPr/>
        </p:nvSpPr>
        <p:spPr>
          <a:xfrm>
            <a:off x="5429156" y="1106500"/>
            <a:ext cx="1494900" cy="16770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0"/>
          <p:cNvSpPr/>
          <p:nvPr/>
        </p:nvSpPr>
        <p:spPr>
          <a:xfrm>
            <a:off x="7045825" y="1106500"/>
            <a:ext cx="1494900" cy="16770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0"/>
          <p:cNvSpPr txBox="1"/>
          <p:nvPr>
            <p:ph type="title"/>
          </p:nvPr>
        </p:nvSpPr>
        <p:spPr>
          <a:xfrm>
            <a:off x="743425" y="1548975"/>
            <a:ext cx="1123800" cy="1028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200"/>
              <a:buFont typeface="Outfit"/>
              <a:buNone/>
              <a:defRPr b="1" sz="1200">
                <a:solidFill>
                  <a:srgbClr val="FFFFFF"/>
                </a:solidFill>
                <a:latin typeface="Outfit"/>
                <a:ea typeface="Outfit"/>
                <a:cs typeface="Outfit"/>
                <a:sym typeface="Outfi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90" name="Google Shape;390;p50"/>
          <p:cNvSpPr txBox="1"/>
          <p:nvPr>
            <p:ph idx="2" type="title"/>
          </p:nvPr>
        </p:nvSpPr>
        <p:spPr>
          <a:xfrm>
            <a:off x="2381388" y="1548975"/>
            <a:ext cx="1123800" cy="1028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200"/>
              <a:buFont typeface="Outfit"/>
              <a:buNone/>
              <a:defRPr b="1" sz="1200">
                <a:solidFill>
                  <a:schemeClr val="dk1"/>
                </a:solidFill>
                <a:latin typeface="Outfit"/>
                <a:ea typeface="Outfit"/>
                <a:cs typeface="Outfit"/>
                <a:sym typeface="Outfi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391" name="Google Shape;391;p50"/>
          <p:cNvSpPr txBox="1"/>
          <p:nvPr>
            <p:ph idx="3" type="title"/>
          </p:nvPr>
        </p:nvSpPr>
        <p:spPr>
          <a:xfrm>
            <a:off x="3998025" y="1548975"/>
            <a:ext cx="1123800" cy="1028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200"/>
              <a:buFont typeface="Outfit"/>
              <a:buNone/>
              <a:defRPr b="1" sz="1200">
                <a:solidFill>
                  <a:schemeClr val="dk1"/>
                </a:solidFill>
                <a:latin typeface="Outfit"/>
                <a:ea typeface="Outfit"/>
                <a:cs typeface="Outfit"/>
                <a:sym typeface="Outfi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392" name="Google Shape;392;p50"/>
          <p:cNvSpPr txBox="1"/>
          <p:nvPr>
            <p:ph idx="4" type="title"/>
          </p:nvPr>
        </p:nvSpPr>
        <p:spPr>
          <a:xfrm>
            <a:off x="5614713" y="1548975"/>
            <a:ext cx="1123800" cy="1028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200"/>
              <a:buFont typeface="Outfit"/>
              <a:buNone/>
              <a:defRPr b="1" sz="1200">
                <a:solidFill>
                  <a:schemeClr val="dk1"/>
                </a:solidFill>
                <a:latin typeface="Outfit"/>
                <a:ea typeface="Outfit"/>
                <a:cs typeface="Outfit"/>
                <a:sym typeface="Outfi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393" name="Google Shape;393;p50"/>
          <p:cNvSpPr txBox="1"/>
          <p:nvPr>
            <p:ph idx="5" type="title"/>
          </p:nvPr>
        </p:nvSpPr>
        <p:spPr>
          <a:xfrm>
            <a:off x="7252663" y="1548975"/>
            <a:ext cx="1123800" cy="1028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200"/>
              <a:buFont typeface="Outfit"/>
              <a:buNone/>
              <a:defRPr b="1" sz="1200">
                <a:solidFill>
                  <a:schemeClr val="dk1"/>
                </a:solidFill>
                <a:latin typeface="Outfit"/>
                <a:ea typeface="Outfit"/>
                <a:cs typeface="Outfit"/>
                <a:sym typeface="Outfi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394" name="Google Shape;394;p50"/>
          <p:cNvSpPr txBox="1"/>
          <p:nvPr>
            <p:ph idx="1" type="body"/>
          </p:nvPr>
        </p:nvSpPr>
        <p:spPr>
          <a:xfrm>
            <a:off x="579175" y="3120675"/>
            <a:ext cx="1494900" cy="1780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395" name="Google Shape;395;p50"/>
          <p:cNvSpPr txBox="1"/>
          <p:nvPr>
            <p:ph idx="6" type="body"/>
          </p:nvPr>
        </p:nvSpPr>
        <p:spPr>
          <a:xfrm>
            <a:off x="2195850" y="3120675"/>
            <a:ext cx="1494900" cy="1780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396" name="Google Shape;396;p50"/>
          <p:cNvSpPr txBox="1"/>
          <p:nvPr>
            <p:ph idx="7" type="body"/>
          </p:nvPr>
        </p:nvSpPr>
        <p:spPr>
          <a:xfrm>
            <a:off x="3812525" y="3120675"/>
            <a:ext cx="1494900" cy="1780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397" name="Google Shape;397;p50"/>
          <p:cNvSpPr txBox="1"/>
          <p:nvPr>
            <p:ph idx="8" type="body"/>
          </p:nvPr>
        </p:nvSpPr>
        <p:spPr>
          <a:xfrm>
            <a:off x="5429200" y="3120675"/>
            <a:ext cx="1494900" cy="1780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398" name="Google Shape;398;p50"/>
          <p:cNvSpPr txBox="1"/>
          <p:nvPr>
            <p:ph idx="9" type="body"/>
          </p:nvPr>
        </p:nvSpPr>
        <p:spPr>
          <a:xfrm>
            <a:off x="7067125" y="3120675"/>
            <a:ext cx="1494900" cy="1780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pic>
        <p:nvPicPr>
          <p:cNvPr id="399" name="Google Shape;399;p50"/>
          <p:cNvPicPr preferRelativeResize="0"/>
          <p:nvPr/>
        </p:nvPicPr>
        <p:blipFill>
          <a:blip r:embed="rId2">
            <a:alphaModFix/>
          </a:blip>
          <a:stretch>
            <a:fillRect/>
          </a:stretch>
        </p:blipFill>
        <p:spPr>
          <a:xfrm>
            <a:off x="8571350" y="159813"/>
            <a:ext cx="417550" cy="435516"/>
          </a:xfrm>
          <a:prstGeom prst="rect">
            <a:avLst/>
          </a:prstGeom>
          <a:noFill/>
          <a:ln>
            <a:noFill/>
          </a:ln>
        </p:spPr>
      </p:pic>
      <p:sp>
        <p:nvSpPr>
          <p:cNvPr id="400" name="Google Shape;400;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a:ea typeface="Outfit"/>
                <a:cs typeface="Outfit"/>
                <a:sym typeface="Outfit"/>
              </a:defRPr>
            </a:lvl1pPr>
            <a:lvl2pPr lvl="1" rtl="0">
              <a:buNone/>
              <a:defRPr>
                <a:solidFill>
                  <a:srgbClr val="FFFFFF"/>
                </a:solidFill>
                <a:latin typeface="Outfit"/>
                <a:ea typeface="Outfit"/>
                <a:cs typeface="Outfit"/>
                <a:sym typeface="Outfit"/>
              </a:defRPr>
            </a:lvl2pPr>
            <a:lvl3pPr lvl="2" rtl="0">
              <a:buNone/>
              <a:defRPr>
                <a:solidFill>
                  <a:srgbClr val="FFFFFF"/>
                </a:solidFill>
                <a:latin typeface="Outfit"/>
                <a:ea typeface="Outfit"/>
                <a:cs typeface="Outfit"/>
                <a:sym typeface="Outfit"/>
              </a:defRPr>
            </a:lvl3pPr>
            <a:lvl4pPr lvl="3" rtl="0">
              <a:buNone/>
              <a:defRPr>
                <a:solidFill>
                  <a:srgbClr val="FFFFFF"/>
                </a:solidFill>
                <a:latin typeface="Outfit"/>
                <a:ea typeface="Outfit"/>
                <a:cs typeface="Outfit"/>
                <a:sym typeface="Outfit"/>
              </a:defRPr>
            </a:lvl4pPr>
            <a:lvl5pPr lvl="4" rtl="0">
              <a:buNone/>
              <a:defRPr>
                <a:solidFill>
                  <a:srgbClr val="FFFFFF"/>
                </a:solidFill>
                <a:latin typeface="Outfit"/>
                <a:ea typeface="Outfit"/>
                <a:cs typeface="Outfit"/>
                <a:sym typeface="Outfit"/>
              </a:defRPr>
            </a:lvl5pPr>
            <a:lvl6pPr lvl="5" rtl="0">
              <a:buNone/>
              <a:defRPr>
                <a:solidFill>
                  <a:srgbClr val="FFFFFF"/>
                </a:solidFill>
                <a:latin typeface="Outfit"/>
                <a:ea typeface="Outfit"/>
                <a:cs typeface="Outfit"/>
                <a:sym typeface="Outfit"/>
              </a:defRPr>
            </a:lvl6pPr>
            <a:lvl7pPr lvl="6" rtl="0">
              <a:buNone/>
              <a:defRPr>
                <a:solidFill>
                  <a:srgbClr val="FFFFFF"/>
                </a:solidFill>
                <a:latin typeface="Outfit"/>
                <a:ea typeface="Outfit"/>
                <a:cs typeface="Outfit"/>
                <a:sym typeface="Outfit"/>
              </a:defRPr>
            </a:lvl7pPr>
            <a:lvl8pPr lvl="7" rtl="0">
              <a:buNone/>
              <a:defRPr>
                <a:solidFill>
                  <a:srgbClr val="FFFFFF"/>
                </a:solidFill>
                <a:latin typeface="Outfit"/>
                <a:ea typeface="Outfit"/>
                <a:cs typeface="Outfit"/>
                <a:sym typeface="Outfit"/>
              </a:defRPr>
            </a:lvl8pPr>
            <a:lvl9pPr lvl="8" rtl="0">
              <a:buNone/>
              <a:defRPr>
                <a:solidFill>
                  <a:srgbClr val="FFFFFF"/>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2">
  <p:cSld name="SECTION_TITLE_AND_DESCRIPTION_2">
    <p:spTree>
      <p:nvGrpSpPr>
        <p:cNvPr id="401" name="Shape 401"/>
        <p:cNvGrpSpPr/>
        <p:nvPr/>
      </p:nvGrpSpPr>
      <p:grpSpPr>
        <a:xfrm>
          <a:off x="0" y="0"/>
          <a:ext cx="0" cy="0"/>
          <a:chOff x="0" y="0"/>
          <a:chExt cx="0" cy="0"/>
        </a:xfrm>
      </p:grpSpPr>
      <p:sp>
        <p:nvSpPr>
          <p:cNvPr id="402" name="Google Shape;402;p51"/>
          <p:cNvSpPr/>
          <p:nvPr/>
        </p:nvSpPr>
        <p:spPr>
          <a:xfrm>
            <a:off x="4572000" y="-125"/>
            <a:ext cx="4572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14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404" name="Google Shape;404;p51"/>
          <p:cNvSpPr txBox="1"/>
          <p:nvPr>
            <p:ph idx="1" type="subTitle"/>
          </p:nvPr>
        </p:nvSpPr>
        <p:spPr>
          <a:xfrm>
            <a:off x="265500" y="3565075"/>
            <a:ext cx="4045200" cy="1235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05" name="Google Shape;405;p51"/>
          <p:cNvSpPr txBox="1"/>
          <p:nvPr>
            <p:ph idx="12" type="sldNum"/>
          </p:nvPr>
        </p:nvSpPr>
        <p:spPr>
          <a:xfrm>
            <a:off x="8548658" y="47394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tx">
  <p:cSld name="TITLE_AND_BODY">
    <p:spTree>
      <p:nvGrpSpPr>
        <p:cNvPr id="407" name="Shape 407"/>
        <p:cNvGrpSpPr/>
        <p:nvPr/>
      </p:nvGrpSpPr>
      <p:grpSpPr>
        <a:xfrm>
          <a:off x="0" y="0"/>
          <a:ext cx="0" cy="0"/>
          <a:chOff x="0" y="0"/>
          <a:chExt cx="0" cy="0"/>
        </a:xfrm>
      </p:grpSpPr>
      <p:pic>
        <p:nvPicPr>
          <p:cNvPr id="408" name="Google Shape;408;p53"/>
          <p:cNvPicPr preferRelativeResize="0"/>
          <p:nvPr/>
        </p:nvPicPr>
        <p:blipFill>
          <a:blip r:embed="rId2">
            <a:alphaModFix/>
          </a:blip>
          <a:stretch>
            <a:fillRect/>
          </a:stretch>
        </p:blipFill>
        <p:spPr>
          <a:xfrm>
            <a:off x="8571350" y="159825"/>
            <a:ext cx="417550" cy="4355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9" name="Shape 409"/>
        <p:cNvGrpSpPr/>
        <p:nvPr/>
      </p:nvGrpSpPr>
      <p:grpSpPr>
        <a:xfrm>
          <a:off x="0" y="0"/>
          <a:ext cx="0" cy="0"/>
          <a:chOff x="0" y="0"/>
          <a:chExt cx="0" cy="0"/>
        </a:xfrm>
      </p:grpSpPr>
      <p:pic>
        <p:nvPicPr>
          <p:cNvPr id="410" name="Google Shape;410;p54"/>
          <p:cNvPicPr preferRelativeResize="0"/>
          <p:nvPr/>
        </p:nvPicPr>
        <p:blipFill>
          <a:blip r:embed="rId2">
            <a:alphaModFix/>
          </a:blip>
          <a:stretch>
            <a:fillRect/>
          </a:stretch>
        </p:blipFill>
        <p:spPr>
          <a:xfrm>
            <a:off x="8569879" y="158274"/>
            <a:ext cx="420495" cy="4386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TITLE_AND_BODY_1">
    <p:spTree>
      <p:nvGrpSpPr>
        <p:cNvPr id="411" name="Shape 411"/>
        <p:cNvGrpSpPr/>
        <p:nvPr/>
      </p:nvGrpSpPr>
      <p:grpSpPr>
        <a:xfrm>
          <a:off x="0" y="0"/>
          <a:ext cx="0" cy="0"/>
          <a:chOff x="0" y="0"/>
          <a:chExt cx="0" cy="0"/>
        </a:xfrm>
      </p:grpSpPr>
      <p:sp>
        <p:nvSpPr>
          <p:cNvPr id="412" name="Google Shape;412;p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413" name="Google Shape;413;p55"/>
          <p:cNvSpPr txBox="1"/>
          <p:nvPr/>
        </p:nvSpPr>
        <p:spPr>
          <a:xfrm>
            <a:off x="6717000" y="4947300"/>
            <a:ext cx="2073300" cy="196200"/>
          </a:xfrm>
          <a:prstGeom prst="rect">
            <a:avLst/>
          </a:prstGeom>
          <a:noFill/>
          <a:ln>
            <a:noFill/>
          </a:ln>
        </p:spPr>
        <p:txBody>
          <a:bodyPr anchorCtr="0" anchor="ctr" bIns="68575" lIns="68575" spcFirstLastPara="1" rIns="68575" wrap="square" tIns="68575">
            <a:noAutofit/>
          </a:bodyPr>
          <a:lstStyle/>
          <a:p>
            <a:pPr indent="0" lvl="0" marL="0" rtl="0" algn="r">
              <a:lnSpc>
                <a:spcPct val="50000"/>
              </a:lnSpc>
              <a:spcBef>
                <a:spcPts val="0"/>
              </a:spcBef>
              <a:spcAft>
                <a:spcPts val="0"/>
              </a:spcAft>
              <a:buNone/>
            </a:pPr>
            <a:r>
              <a:rPr b="1" lang="en-GB" sz="600">
                <a:solidFill>
                  <a:srgbClr val="434343"/>
                </a:solidFill>
                <a:latin typeface="Proxima Nova"/>
                <a:ea typeface="Proxima Nova"/>
                <a:cs typeface="Proxima Nova"/>
                <a:sym typeface="Proxima Nova"/>
              </a:rPr>
              <a:t>Content of this deck is licensed under CC BY-SA 4.0</a:t>
            </a:r>
            <a:endParaRPr b="1" sz="600">
              <a:solidFill>
                <a:srgbClr val="434343"/>
              </a:solidFill>
              <a:latin typeface="Proxima Nova"/>
              <a:ea typeface="Proxima Nova"/>
              <a:cs typeface="Proxima Nova"/>
              <a:sym typeface="Proxima Nova"/>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414" name="Shape 414"/>
        <p:cNvGrpSpPr/>
        <p:nvPr/>
      </p:nvGrpSpPr>
      <p:grpSpPr>
        <a:xfrm>
          <a:off x="0" y="0"/>
          <a:ext cx="0" cy="0"/>
          <a:chOff x="0" y="0"/>
          <a:chExt cx="0" cy="0"/>
        </a:xfrm>
      </p:grpSpPr>
      <p:sp>
        <p:nvSpPr>
          <p:cNvPr id="415" name="Google Shape;415;p5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14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417" name="Google Shape;417;p56"/>
          <p:cNvSpPr txBox="1"/>
          <p:nvPr>
            <p:ph idx="1" type="subTitle"/>
          </p:nvPr>
        </p:nvSpPr>
        <p:spPr>
          <a:xfrm>
            <a:off x="265500" y="3565075"/>
            <a:ext cx="4045200" cy="1235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18" name="Google Shape;418;p56"/>
          <p:cNvSpPr txBox="1"/>
          <p:nvPr>
            <p:ph idx="12" type="sldNum"/>
          </p:nvPr>
        </p:nvSpPr>
        <p:spPr>
          <a:xfrm>
            <a:off x="8548658" y="47394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419" name="Shape 419"/>
        <p:cNvGrpSpPr/>
        <p:nvPr/>
      </p:nvGrpSpPr>
      <p:grpSpPr>
        <a:xfrm>
          <a:off x="0" y="0"/>
          <a:ext cx="0" cy="0"/>
          <a:chOff x="0" y="0"/>
          <a:chExt cx="0" cy="0"/>
        </a:xfrm>
      </p:grpSpPr>
      <p:sp>
        <p:nvSpPr>
          <p:cNvPr id="420" name="Google Shape;420;p57"/>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21" name="Google Shape;421;p57"/>
          <p:cNvSpPr txBox="1"/>
          <p:nvPr>
            <p:ph idx="1" type="body"/>
          </p:nvPr>
        </p:nvSpPr>
        <p:spPr>
          <a:xfrm>
            <a:off x="720000" y="1287725"/>
            <a:ext cx="7704000" cy="3344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
        <p:nvSpPr>
          <p:cNvPr id="422" name="Google Shape;422;p57"/>
          <p:cNvSpPr txBox="1"/>
          <p:nvPr>
            <p:ph idx="12" type="sldNum"/>
          </p:nvPr>
        </p:nvSpPr>
        <p:spPr>
          <a:xfrm>
            <a:off x="8463409" y="4703626"/>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423" name="Shape 423"/>
        <p:cNvGrpSpPr/>
        <p:nvPr/>
      </p:nvGrpSpPr>
      <p:grpSpPr>
        <a:xfrm>
          <a:off x="0" y="0"/>
          <a:ext cx="0" cy="0"/>
          <a:chOff x="0" y="0"/>
          <a:chExt cx="0" cy="0"/>
        </a:xfrm>
      </p:grpSpPr>
      <p:sp>
        <p:nvSpPr>
          <p:cNvPr id="424" name="Google Shape;424;p58"/>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25" name="Google Shape;425;p58"/>
          <p:cNvSpPr txBox="1"/>
          <p:nvPr>
            <p:ph idx="1" type="body"/>
          </p:nvPr>
        </p:nvSpPr>
        <p:spPr>
          <a:xfrm>
            <a:off x="720000" y="1287725"/>
            <a:ext cx="7704000" cy="3344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
        <p:nvSpPr>
          <p:cNvPr id="426" name="Google Shape;426;p58"/>
          <p:cNvSpPr txBox="1"/>
          <p:nvPr>
            <p:ph idx="12" type="sldNum"/>
          </p:nvPr>
        </p:nvSpPr>
        <p:spPr>
          <a:xfrm>
            <a:off x="8463409" y="4703626"/>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27" name="Shape 427"/>
        <p:cNvGrpSpPr/>
        <p:nvPr/>
      </p:nvGrpSpPr>
      <p:grpSpPr>
        <a:xfrm>
          <a:off x="0" y="0"/>
          <a:ext cx="0" cy="0"/>
          <a:chOff x="0" y="0"/>
          <a:chExt cx="0" cy="0"/>
        </a:xfrm>
      </p:grpSpPr>
      <p:sp>
        <p:nvSpPr>
          <p:cNvPr id="428" name="Google Shape;428;p59"/>
          <p:cNvSpPr txBox="1"/>
          <p:nvPr>
            <p:ph type="title"/>
          </p:nvPr>
        </p:nvSpPr>
        <p:spPr>
          <a:xfrm>
            <a:off x="311700" y="756200"/>
            <a:ext cx="3738900" cy="2736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Char char="●"/>
              <a:defRPr sz="3600"/>
            </a:lvl1pPr>
            <a:lvl2pPr lvl="1" rtl="0" algn="ctr">
              <a:spcBef>
                <a:spcPts val="0"/>
              </a:spcBef>
              <a:spcAft>
                <a:spcPts val="0"/>
              </a:spcAft>
              <a:buSzPts val="3600"/>
              <a:buChar char="○"/>
              <a:defRPr sz="3600"/>
            </a:lvl2pPr>
            <a:lvl3pPr lvl="2" rtl="0" algn="ctr">
              <a:spcBef>
                <a:spcPts val="0"/>
              </a:spcBef>
              <a:spcAft>
                <a:spcPts val="0"/>
              </a:spcAft>
              <a:buSzPts val="3600"/>
              <a:buChar char="■"/>
              <a:defRPr sz="3600"/>
            </a:lvl3pPr>
            <a:lvl4pPr lvl="3" rtl="0" algn="ctr">
              <a:spcBef>
                <a:spcPts val="0"/>
              </a:spcBef>
              <a:spcAft>
                <a:spcPts val="0"/>
              </a:spcAft>
              <a:buSzPts val="3600"/>
              <a:buChar char="●"/>
              <a:defRPr sz="3600"/>
            </a:lvl4pPr>
            <a:lvl5pPr lvl="4" rtl="0" algn="ctr">
              <a:spcBef>
                <a:spcPts val="0"/>
              </a:spcBef>
              <a:spcAft>
                <a:spcPts val="0"/>
              </a:spcAft>
              <a:buSzPts val="3600"/>
              <a:buChar char="○"/>
              <a:defRPr sz="3600"/>
            </a:lvl5pPr>
            <a:lvl6pPr lvl="5" rtl="0" algn="ctr">
              <a:spcBef>
                <a:spcPts val="0"/>
              </a:spcBef>
              <a:spcAft>
                <a:spcPts val="0"/>
              </a:spcAft>
              <a:buSzPts val="3600"/>
              <a:buChar char="■"/>
              <a:defRPr sz="3600"/>
            </a:lvl6pPr>
            <a:lvl7pPr lvl="6" rtl="0" algn="ctr">
              <a:spcBef>
                <a:spcPts val="0"/>
              </a:spcBef>
              <a:spcAft>
                <a:spcPts val="0"/>
              </a:spcAft>
              <a:buSzPts val="3600"/>
              <a:buChar char="●"/>
              <a:defRPr sz="3600"/>
            </a:lvl7pPr>
            <a:lvl8pPr lvl="7" rtl="0" algn="ctr">
              <a:spcBef>
                <a:spcPts val="0"/>
              </a:spcBef>
              <a:spcAft>
                <a:spcPts val="0"/>
              </a:spcAft>
              <a:buSzPts val="3600"/>
              <a:buChar char="○"/>
              <a:defRPr sz="3600"/>
            </a:lvl8pPr>
            <a:lvl9pPr lvl="8" rtl="0" algn="ctr">
              <a:spcBef>
                <a:spcPts val="0"/>
              </a:spcBef>
              <a:spcAft>
                <a:spcPts val="0"/>
              </a:spcAft>
              <a:buSzPts val="3600"/>
              <a:buChar char="■"/>
              <a:defRPr sz="3600"/>
            </a:lvl9pPr>
          </a:lstStyle>
          <a:p/>
        </p:txBody>
      </p:sp>
      <p:sp>
        <p:nvSpPr>
          <p:cNvPr id="429" name="Google Shape;429;p59"/>
          <p:cNvSpPr txBox="1"/>
          <p:nvPr>
            <p:ph idx="12" type="sldNum"/>
          </p:nvPr>
        </p:nvSpPr>
        <p:spPr>
          <a:xfrm>
            <a:off x="8548658" y="47394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4">
  <p:cSld name="TITLE_AND_BODY_4">
    <p:spTree>
      <p:nvGrpSpPr>
        <p:cNvPr id="430" name="Shape 430"/>
        <p:cNvGrpSpPr/>
        <p:nvPr/>
      </p:nvGrpSpPr>
      <p:grpSpPr>
        <a:xfrm>
          <a:off x="0" y="0"/>
          <a:ext cx="0" cy="0"/>
          <a:chOff x="0" y="0"/>
          <a:chExt cx="0" cy="0"/>
        </a:xfrm>
      </p:grpSpPr>
      <p:sp>
        <p:nvSpPr>
          <p:cNvPr id="431" name="Google Shape;431;p60"/>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32" name="Google Shape;432;p60"/>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33" name="Google Shape;433;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34" name="Shape 434"/>
        <p:cNvGrpSpPr/>
        <p:nvPr/>
      </p:nvGrpSpPr>
      <p:grpSpPr>
        <a:xfrm>
          <a:off x="0" y="0"/>
          <a:ext cx="0" cy="0"/>
          <a:chOff x="0" y="0"/>
          <a:chExt cx="0" cy="0"/>
        </a:xfrm>
      </p:grpSpPr>
      <p:sp>
        <p:nvSpPr>
          <p:cNvPr id="435" name="Google Shape;435;p6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36" name="Google Shape;436;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5">
  <p:cSld name="TITLE_AND_BODY_5">
    <p:spTree>
      <p:nvGrpSpPr>
        <p:cNvPr id="437" name="Shape 437"/>
        <p:cNvGrpSpPr/>
        <p:nvPr/>
      </p:nvGrpSpPr>
      <p:grpSpPr>
        <a:xfrm>
          <a:off x="0" y="0"/>
          <a:ext cx="0" cy="0"/>
          <a:chOff x="0" y="0"/>
          <a:chExt cx="0" cy="0"/>
        </a:xfrm>
      </p:grpSpPr>
      <p:sp>
        <p:nvSpPr>
          <p:cNvPr id="438" name="Google Shape;438;p62"/>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39" name="Google Shape;439;p62"/>
          <p:cNvSpPr txBox="1"/>
          <p:nvPr>
            <p:ph idx="1" type="body"/>
          </p:nvPr>
        </p:nvSpPr>
        <p:spPr>
          <a:xfrm>
            <a:off x="720000" y="1287725"/>
            <a:ext cx="7704000" cy="3344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
        <p:nvSpPr>
          <p:cNvPr id="440" name="Google Shape;440;p62"/>
          <p:cNvSpPr txBox="1"/>
          <p:nvPr>
            <p:ph idx="12" type="sldNum"/>
          </p:nvPr>
        </p:nvSpPr>
        <p:spPr>
          <a:xfrm>
            <a:off x="8463409" y="4703626"/>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p:cSld name="TITLE_AND_BODY_1_2">
    <p:spTree>
      <p:nvGrpSpPr>
        <p:cNvPr id="441" name="Shape 441"/>
        <p:cNvGrpSpPr/>
        <p:nvPr/>
      </p:nvGrpSpPr>
      <p:grpSpPr>
        <a:xfrm>
          <a:off x="0" y="0"/>
          <a:ext cx="0" cy="0"/>
          <a:chOff x="0" y="0"/>
          <a:chExt cx="0" cy="0"/>
        </a:xfrm>
      </p:grpSpPr>
      <p:sp>
        <p:nvSpPr>
          <p:cNvPr id="442" name="Google Shape;442;p6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443" name="Google Shape;443;p63"/>
          <p:cNvSpPr txBox="1"/>
          <p:nvPr/>
        </p:nvSpPr>
        <p:spPr>
          <a:xfrm>
            <a:off x="6717000" y="4947300"/>
            <a:ext cx="2073300" cy="196200"/>
          </a:xfrm>
          <a:prstGeom prst="rect">
            <a:avLst/>
          </a:prstGeom>
          <a:noFill/>
          <a:ln>
            <a:noFill/>
          </a:ln>
        </p:spPr>
        <p:txBody>
          <a:bodyPr anchorCtr="0" anchor="ctr" bIns="68575" lIns="68575" spcFirstLastPara="1" rIns="68575" wrap="square" tIns="68575">
            <a:noAutofit/>
          </a:bodyPr>
          <a:lstStyle/>
          <a:p>
            <a:pPr indent="0" lvl="0" marL="0" rtl="0" algn="r">
              <a:lnSpc>
                <a:spcPct val="50000"/>
              </a:lnSpc>
              <a:spcBef>
                <a:spcPts val="0"/>
              </a:spcBef>
              <a:spcAft>
                <a:spcPts val="0"/>
              </a:spcAft>
              <a:buNone/>
            </a:pPr>
            <a:r>
              <a:rPr b="1" lang="en-GB" sz="600">
                <a:solidFill>
                  <a:srgbClr val="434343"/>
                </a:solidFill>
                <a:latin typeface="Proxima Nova"/>
                <a:ea typeface="Proxima Nova"/>
                <a:cs typeface="Proxima Nova"/>
                <a:sym typeface="Proxima Nova"/>
              </a:rPr>
              <a:t>Content of this deck is licensed under CC BY-SA 4.0</a:t>
            </a:r>
            <a:endParaRPr b="1" sz="600">
              <a:solidFill>
                <a:srgbClr val="434343"/>
              </a:solidFill>
              <a:latin typeface="Proxima Nova"/>
              <a:ea typeface="Proxima Nova"/>
              <a:cs typeface="Proxima Nova"/>
              <a:sym typeface="Proxima Nova"/>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_2">
    <p:bg>
      <p:bgPr>
        <a:blipFill>
          <a:blip r:embed="rId2">
            <a:alphaModFix/>
          </a:blip>
          <a:stretch>
            <a:fillRect/>
          </a:stretch>
        </a:blipFill>
      </p:bgPr>
    </p:bg>
    <p:spTree>
      <p:nvGrpSpPr>
        <p:cNvPr id="444" name="Shape 444"/>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445" name="Shape 445"/>
        <p:cNvGrpSpPr/>
        <p:nvPr/>
      </p:nvGrpSpPr>
      <p:grpSpPr>
        <a:xfrm>
          <a:off x="0" y="0"/>
          <a:ext cx="0" cy="0"/>
          <a:chOff x="0" y="0"/>
          <a:chExt cx="0" cy="0"/>
        </a:xfrm>
      </p:grpSpPr>
      <p:sp>
        <p:nvSpPr>
          <p:cNvPr id="446" name="Google Shape;446;p65"/>
          <p:cNvSpPr txBox="1"/>
          <p:nvPr>
            <p:ph type="title"/>
          </p:nvPr>
        </p:nvSpPr>
        <p:spPr>
          <a:xfrm>
            <a:off x="238925" y="202500"/>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47" name="Google Shape;447;p65"/>
          <p:cNvSpPr txBox="1"/>
          <p:nvPr>
            <p:ph idx="12" type="sldNum"/>
          </p:nvPr>
        </p:nvSpPr>
        <p:spPr>
          <a:xfrm>
            <a:off x="8548658" y="47394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TITLE_AND_BODY_2_1">
    <p:spTree>
      <p:nvGrpSpPr>
        <p:cNvPr id="448" name="Shape 448"/>
        <p:cNvGrpSpPr/>
        <p:nvPr/>
      </p:nvGrpSpPr>
      <p:grpSpPr>
        <a:xfrm>
          <a:off x="0" y="0"/>
          <a:ext cx="0" cy="0"/>
          <a:chOff x="0" y="0"/>
          <a:chExt cx="0" cy="0"/>
        </a:xfrm>
      </p:grpSpPr>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6">
  <p:cSld name="TITLE_AND_BODY_6">
    <p:spTree>
      <p:nvGrpSpPr>
        <p:cNvPr id="449" name="Shape 449"/>
        <p:cNvGrpSpPr/>
        <p:nvPr/>
      </p:nvGrpSpPr>
      <p:grpSpPr>
        <a:xfrm>
          <a:off x="0" y="0"/>
          <a:ext cx="0" cy="0"/>
          <a:chOff x="0" y="0"/>
          <a:chExt cx="0" cy="0"/>
        </a:xfrm>
      </p:grpSpPr>
      <p:sp>
        <p:nvSpPr>
          <p:cNvPr id="450" name="Google Shape;450;p67"/>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51" name="Google Shape;451;p67"/>
          <p:cNvSpPr txBox="1"/>
          <p:nvPr>
            <p:ph idx="1" type="body"/>
          </p:nvPr>
        </p:nvSpPr>
        <p:spPr>
          <a:xfrm>
            <a:off x="720000" y="1287725"/>
            <a:ext cx="7704000" cy="3344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
        <p:nvSpPr>
          <p:cNvPr id="452" name="Google Shape;452;p67"/>
          <p:cNvSpPr txBox="1"/>
          <p:nvPr>
            <p:ph idx="12" type="sldNum"/>
          </p:nvPr>
        </p:nvSpPr>
        <p:spPr>
          <a:xfrm>
            <a:off x="8463409" y="4703626"/>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type="blank">
  <p:cSld name="BLANK">
    <p:bg>
      <p:bgPr>
        <a:solidFill>
          <a:srgbClr val="FFFFFF"/>
        </a:solidFill>
      </p:bgPr>
    </p:bg>
    <p:spTree>
      <p:nvGrpSpPr>
        <p:cNvPr id="453" name="Shape 453"/>
        <p:cNvGrpSpPr/>
        <p:nvPr/>
      </p:nvGrpSpPr>
      <p:grpSpPr>
        <a:xfrm>
          <a:off x="0" y="0"/>
          <a:ext cx="0" cy="0"/>
          <a:chOff x="0" y="0"/>
          <a:chExt cx="0" cy="0"/>
        </a:xfrm>
      </p:grpSpPr>
      <p:sp>
        <p:nvSpPr>
          <p:cNvPr id="454" name="Google Shape;454;p68"/>
          <p:cNvSpPr txBox="1"/>
          <p:nvPr>
            <p:ph idx="12" type="sldNum"/>
          </p:nvPr>
        </p:nvSpPr>
        <p:spPr>
          <a:xfrm>
            <a:off x="8463409" y="4703626"/>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7">
  <p:cSld name="TITLE_AND_BODY_7">
    <p:spTree>
      <p:nvGrpSpPr>
        <p:cNvPr id="455" name="Shape 455"/>
        <p:cNvGrpSpPr/>
        <p:nvPr/>
      </p:nvGrpSpPr>
      <p:grpSpPr>
        <a:xfrm>
          <a:off x="0" y="0"/>
          <a:ext cx="0" cy="0"/>
          <a:chOff x="0" y="0"/>
          <a:chExt cx="0" cy="0"/>
        </a:xfrm>
      </p:grpSpPr>
      <p:sp>
        <p:nvSpPr>
          <p:cNvPr id="456" name="Google Shape;456;p69"/>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57" name="Google Shape;457;p69"/>
          <p:cNvSpPr txBox="1"/>
          <p:nvPr>
            <p:ph idx="1" type="body"/>
          </p:nvPr>
        </p:nvSpPr>
        <p:spPr>
          <a:xfrm>
            <a:off x="720000" y="1287725"/>
            <a:ext cx="7704000" cy="3344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
        <p:nvSpPr>
          <p:cNvPr id="458" name="Google Shape;458;p69"/>
          <p:cNvSpPr txBox="1"/>
          <p:nvPr>
            <p:ph idx="12" type="sldNum"/>
          </p:nvPr>
        </p:nvSpPr>
        <p:spPr>
          <a:xfrm>
            <a:off x="8463409" y="4703626"/>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8">
  <p:cSld name="TITLE_AND_BODY_8">
    <p:spTree>
      <p:nvGrpSpPr>
        <p:cNvPr id="459" name="Shape 459"/>
        <p:cNvGrpSpPr/>
        <p:nvPr/>
      </p:nvGrpSpPr>
      <p:grpSpPr>
        <a:xfrm>
          <a:off x="0" y="0"/>
          <a:ext cx="0" cy="0"/>
          <a:chOff x="0" y="0"/>
          <a:chExt cx="0" cy="0"/>
        </a:xfrm>
      </p:grpSpPr>
      <p:sp>
        <p:nvSpPr>
          <p:cNvPr id="460" name="Google Shape;460;p70"/>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61" name="Google Shape;461;p70"/>
          <p:cNvSpPr txBox="1"/>
          <p:nvPr>
            <p:ph idx="1" type="body"/>
          </p:nvPr>
        </p:nvSpPr>
        <p:spPr>
          <a:xfrm>
            <a:off x="720000" y="1287725"/>
            <a:ext cx="7704000" cy="3344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
        <p:nvSpPr>
          <p:cNvPr id="462" name="Google Shape;462;p70"/>
          <p:cNvSpPr txBox="1"/>
          <p:nvPr>
            <p:ph idx="12" type="sldNum"/>
          </p:nvPr>
        </p:nvSpPr>
        <p:spPr>
          <a:xfrm>
            <a:off x="8463409" y="4703626"/>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9">
  <p:cSld name="TITLE_AND_BODY_9">
    <p:spTree>
      <p:nvGrpSpPr>
        <p:cNvPr id="463" name="Shape 463"/>
        <p:cNvGrpSpPr/>
        <p:nvPr/>
      </p:nvGrpSpPr>
      <p:grpSpPr>
        <a:xfrm>
          <a:off x="0" y="0"/>
          <a:ext cx="0" cy="0"/>
          <a:chOff x="0" y="0"/>
          <a:chExt cx="0" cy="0"/>
        </a:xfrm>
      </p:grpSpPr>
      <p:sp>
        <p:nvSpPr>
          <p:cNvPr id="464" name="Google Shape;464;p71"/>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65" name="Google Shape;465;p71"/>
          <p:cNvSpPr txBox="1"/>
          <p:nvPr>
            <p:ph idx="1" type="body"/>
          </p:nvPr>
        </p:nvSpPr>
        <p:spPr>
          <a:xfrm>
            <a:off x="720000" y="1287725"/>
            <a:ext cx="7704000" cy="3344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
        <p:nvSpPr>
          <p:cNvPr id="466" name="Google Shape;466;p71"/>
          <p:cNvSpPr txBox="1"/>
          <p:nvPr>
            <p:ph idx="12" type="sldNum"/>
          </p:nvPr>
        </p:nvSpPr>
        <p:spPr>
          <a:xfrm>
            <a:off x="8463409" y="4703626"/>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0">
  <p:cSld name="TITLE_AND_BODY_10">
    <p:spTree>
      <p:nvGrpSpPr>
        <p:cNvPr id="467" name="Shape 467"/>
        <p:cNvGrpSpPr/>
        <p:nvPr/>
      </p:nvGrpSpPr>
      <p:grpSpPr>
        <a:xfrm>
          <a:off x="0" y="0"/>
          <a:ext cx="0" cy="0"/>
          <a:chOff x="0" y="0"/>
          <a:chExt cx="0" cy="0"/>
        </a:xfrm>
      </p:grpSpPr>
      <p:sp>
        <p:nvSpPr>
          <p:cNvPr id="468" name="Google Shape;468;p72"/>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69" name="Google Shape;469;p72"/>
          <p:cNvSpPr txBox="1"/>
          <p:nvPr>
            <p:ph idx="1" type="body"/>
          </p:nvPr>
        </p:nvSpPr>
        <p:spPr>
          <a:xfrm>
            <a:off x="720000" y="1287725"/>
            <a:ext cx="7704000" cy="3344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
        <p:nvSpPr>
          <p:cNvPr id="470" name="Google Shape;470;p72"/>
          <p:cNvSpPr txBox="1"/>
          <p:nvPr>
            <p:ph idx="12" type="sldNum"/>
          </p:nvPr>
        </p:nvSpPr>
        <p:spPr>
          <a:xfrm>
            <a:off x="8463409" y="4703626"/>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TITLE_AND_DESCRIPTION_2">
  <p:cSld name="SECTION_TITLE_AND_DESCRIPTION_2">
    <p:spTree>
      <p:nvGrpSpPr>
        <p:cNvPr id="471" name="Shape 471"/>
        <p:cNvGrpSpPr/>
        <p:nvPr/>
      </p:nvGrpSpPr>
      <p:grpSpPr>
        <a:xfrm>
          <a:off x="0" y="0"/>
          <a:ext cx="0" cy="0"/>
          <a:chOff x="0" y="0"/>
          <a:chExt cx="0" cy="0"/>
        </a:xfrm>
      </p:grpSpPr>
      <p:sp>
        <p:nvSpPr>
          <p:cNvPr id="472" name="Google Shape;472;p7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7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14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474" name="Google Shape;474;p73"/>
          <p:cNvSpPr txBox="1"/>
          <p:nvPr>
            <p:ph idx="1" type="subTitle"/>
          </p:nvPr>
        </p:nvSpPr>
        <p:spPr>
          <a:xfrm>
            <a:off x="265500" y="3565075"/>
            <a:ext cx="4045200" cy="1235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75" name="Google Shape;475;p73"/>
          <p:cNvSpPr txBox="1"/>
          <p:nvPr>
            <p:ph idx="12" type="sldNum"/>
          </p:nvPr>
        </p:nvSpPr>
        <p:spPr>
          <a:xfrm>
            <a:off x="8548658" y="47394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1">
  <p:cSld name="TITLE_AND_BODY_11">
    <p:spTree>
      <p:nvGrpSpPr>
        <p:cNvPr id="476" name="Shape 476"/>
        <p:cNvGrpSpPr/>
        <p:nvPr/>
      </p:nvGrpSpPr>
      <p:grpSpPr>
        <a:xfrm>
          <a:off x="0" y="0"/>
          <a:ext cx="0" cy="0"/>
          <a:chOff x="0" y="0"/>
          <a:chExt cx="0" cy="0"/>
        </a:xfrm>
      </p:grpSpPr>
      <p:sp>
        <p:nvSpPr>
          <p:cNvPr id="477" name="Google Shape;477;p74"/>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78" name="Google Shape;478;p74"/>
          <p:cNvSpPr txBox="1"/>
          <p:nvPr>
            <p:ph idx="1" type="body"/>
          </p:nvPr>
        </p:nvSpPr>
        <p:spPr>
          <a:xfrm>
            <a:off x="720000" y="1287725"/>
            <a:ext cx="7704000" cy="3344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
        <p:nvSpPr>
          <p:cNvPr id="479" name="Google Shape;479;p74"/>
          <p:cNvSpPr txBox="1"/>
          <p:nvPr>
            <p:ph idx="12" type="sldNum"/>
          </p:nvPr>
        </p:nvSpPr>
        <p:spPr>
          <a:xfrm>
            <a:off x="8463409" y="4703626"/>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bg>
      <p:bgPr>
        <a:solidFill>
          <a:schemeClr val="dk1"/>
        </a:solidFill>
      </p:bgPr>
    </p:bg>
    <p:spTree>
      <p:nvGrpSpPr>
        <p:cNvPr id="480" name="Shape 480"/>
        <p:cNvGrpSpPr/>
        <p:nvPr/>
      </p:nvGrpSpPr>
      <p:grpSpPr>
        <a:xfrm>
          <a:off x="0" y="0"/>
          <a:ext cx="0" cy="0"/>
          <a:chOff x="0" y="0"/>
          <a:chExt cx="0" cy="0"/>
        </a:xfrm>
      </p:grpSpPr>
      <p:pic>
        <p:nvPicPr>
          <p:cNvPr id="481" name="Google Shape;481;p75"/>
          <p:cNvPicPr preferRelativeResize="0"/>
          <p:nvPr/>
        </p:nvPicPr>
        <p:blipFill rotWithShape="1">
          <a:blip r:embed="rId2">
            <a:alphaModFix/>
          </a:blip>
          <a:srcRect b="0" l="0" r="0" t="0"/>
          <a:stretch/>
        </p:blipFill>
        <p:spPr>
          <a:xfrm>
            <a:off x="8569879" y="158274"/>
            <a:ext cx="420495" cy="438600"/>
          </a:xfrm>
          <a:prstGeom prst="rect">
            <a:avLst/>
          </a:prstGeom>
          <a:noFill/>
          <a:ln>
            <a:noFill/>
          </a:ln>
        </p:spPr>
      </p:pic>
      <p:cxnSp>
        <p:nvCxnSpPr>
          <p:cNvPr id="482" name="Google Shape;482;p75"/>
          <p:cNvCxnSpPr/>
          <p:nvPr/>
        </p:nvCxnSpPr>
        <p:spPr>
          <a:xfrm>
            <a:off x="476250" y="1076350"/>
            <a:ext cx="792000" cy="0"/>
          </a:xfrm>
          <a:prstGeom prst="straightConnector1">
            <a:avLst/>
          </a:prstGeom>
          <a:noFill/>
          <a:ln cap="flat" cmpd="sng" w="28575">
            <a:solidFill>
              <a:srgbClr val="FFFFFF"/>
            </a:solidFill>
            <a:prstDash val="solid"/>
            <a:round/>
            <a:headEnd len="sm" w="sm" type="none"/>
            <a:tailEnd len="sm" w="sm" type="none"/>
          </a:ln>
        </p:spPr>
      </p:cxnSp>
      <p:sp>
        <p:nvSpPr>
          <p:cNvPr id="483" name="Google Shape;483;p75"/>
          <p:cNvSpPr txBox="1"/>
          <p:nvPr>
            <p:ph type="title"/>
          </p:nvPr>
        </p:nvSpPr>
        <p:spPr>
          <a:xfrm>
            <a:off x="476250" y="344675"/>
            <a:ext cx="5715000" cy="56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1pPr>
            <a:lvl2pPr lvl="1"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2pPr>
            <a:lvl3pPr lvl="2"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3pPr>
            <a:lvl4pPr lvl="3"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4pPr>
            <a:lvl5pPr lvl="4"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5pPr>
            <a:lvl6pPr lvl="5"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6pPr>
            <a:lvl7pPr lvl="6"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7pPr>
            <a:lvl8pPr lvl="7"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8pPr>
            <a:lvl9pPr lvl="8"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1">
  <p:cSld name="BLANK_1_1_1_1_1_1_1_1_3">
    <p:bg>
      <p:bgPr>
        <a:blipFill>
          <a:blip r:embed="rId2">
            <a:alphaModFix/>
          </a:blip>
          <a:stretch>
            <a:fillRect/>
          </a:stretch>
        </a:blipFill>
      </p:bgPr>
    </p:bg>
    <p:spTree>
      <p:nvGrpSpPr>
        <p:cNvPr id="484" name="Shape 484"/>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plit 02">
  <p:cSld name="CUSTOM_2_3">
    <p:spTree>
      <p:nvGrpSpPr>
        <p:cNvPr id="485" name="Shape 485"/>
        <p:cNvGrpSpPr/>
        <p:nvPr/>
      </p:nvGrpSpPr>
      <p:grpSpPr>
        <a:xfrm>
          <a:off x="0" y="0"/>
          <a:ext cx="0" cy="0"/>
          <a:chOff x="0" y="0"/>
          <a:chExt cx="0" cy="0"/>
        </a:xfrm>
      </p:grpSpPr>
      <p:sp>
        <p:nvSpPr>
          <p:cNvPr id="486" name="Google Shape;486;p77"/>
          <p:cNvSpPr/>
          <p:nvPr/>
        </p:nvSpPr>
        <p:spPr>
          <a:xfrm>
            <a:off x="0" y="0"/>
            <a:ext cx="47133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EAB5"/>
              </a:solidFill>
            </a:endParaRPr>
          </a:p>
        </p:txBody>
      </p:sp>
      <p:pic>
        <p:nvPicPr>
          <p:cNvPr id="487" name="Google Shape;487;p77"/>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
        <p:nvSpPr>
          <p:cNvPr id="488" name="Google Shape;488;p77"/>
          <p:cNvSpPr txBox="1"/>
          <p:nvPr>
            <p:ph type="title"/>
          </p:nvPr>
        </p:nvSpPr>
        <p:spPr>
          <a:xfrm>
            <a:off x="5178050" y="916325"/>
            <a:ext cx="3393300" cy="1141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000"/>
              <a:buFont typeface="Outfit"/>
              <a:buNone/>
              <a:defRPr b="1" sz="2000">
                <a:latin typeface="Outfit"/>
                <a:ea typeface="Outfit"/>
                <a:cs typeface="Outfit"/>
                <a:sym typeface="Outfit"/>
              </a:defRPr>
            </a:lvl1pPr>
            <a:lvl2pPr lvl="1" rtl="0">
              <a:spcBef>
                <a:spcPts val="0"/>
              </a:spcBef>
              <a:spcAft>
                <a:spcPts val="0"/>
              </a:spcAft>
              <a:buSzPts val="2000"/>
              <a:buFont typeface="Outfit"/>
              <a:buNone/>
              <a:defRPr b="1" sz="2000">
                <a:latin typeface="Outfit"/>
                <a:ea typeface="Outfit"/>
                <a:cs typeface="Outfit"/>
                <a:sym typeface="Outfit"/>
              </a:defRPr>
            </a:lvl2pPr>
            <a:lvl3pPr lvl="2" rtl="0">
              <a:spcBef>
                <a:spcPts val="0"/>
              </a:spcBef>
              <a:spcAft>
                <a:spcPts val="0"/>
              </a:spcAft>
              <a:buSzPts val="2000"/>
              <a:buFont typeface="Outfit"/>
              <a:buNone/>
              <a:defRPr b="1" sz="2000">
                <a:latin typeface="Outfit"/>
                <a:ea typeface="Outfit"/>
                <a:cs typeface="Outfit"/>
                <a:sym typeface="Outfit"/>
              </a:defRPr>
            </a:lvl3pPr>
            <a:lvl4pPr lvl="3" rtl="0">
              <a:spcBef>
                <a:spcPts val="0"/>
              </a:spcBef>
              <a:spcAft>
                <a:spcPts val="0"/>
              </a:spcAft>
              <a:buSzPts val="2000"/>
              <a:buFont typeface="Outfit"/>
              <a:buNone/>
              <a:defRPr b="1" sz="2000">
                <a:latin typeface="Outfit"/>
                <a:ea typeface="Outfit"/>
                <a:cs typeface="Outfit"/>
                <a:sym typeface="Outfit"/>
              </a:defRPr>
            </a:lvl4pPr>
            <a:lvl5pPr lvl="4" rtl="0">
              <a:spcBef>
                <a:spcPts val="0"/>
              </a:spcBef>
              <a:spcAft>
                <a:spcPts val="0"/>
              </a:spcAft>
              <a:buSzPts val="2000"/>
              <a:buFont typeface="Outfit"/>
              <a:buNone/>
              <a:defRPr b="1" sz="2000">
                <a:latin typeface="Outfit"/>
                <a:ea typeface="Outfit"/>
                <a:cs typeface="Outfit"/>
                <a:sym typeface="Outfit"/>
              </a:defRPr>
            </a:lvl5pPr>
            <a:lvl6pPr lvl="5" rtl="0">
              <a:spcBef>
                <a:spcPts val="0"/>
              </a:spcBef>
              <a:spcAft>
                <a:spcPts val="0"/>
              </a:spcAft>
              <a:buSzPts val="2000"/>
              <a:buFont typeface="Outfit"/>
              <a:buNone/>
              <a:defRPr b="1" sz="2000">
                <a:latin typeface="Outfit"/>
                <a:ea typeface="Outfit"/>
                <a:cs typeface="Outfit"/>
                <a:sym typeface="Outfit"/>
              </a:defRPr>
            </a:lvl6pPr>
            <a:lvl7pPr lvl="6" rtl="0">
              <a:spcBef>
                <a:spcPts val="0"/>
              </a:spcBef>
              <a:spcAft>
                <a:spcPts val="0"/>
              </a:spcAft>
              <a:buSzPts val="2000"/>
              <a:buFont typeface="Outfit"/>
              <a:buNone/>
              <a:defRPr b="1" sz="2000">
                <a:latin typeface="Outfit"/>
                <a:ea typeface="Outfit"/>
                <a:cs typeface="Outfit"/>
                <a:sym typeface="Outfit"/>
              </a:defRPr>
            </a:lvl7pPr>
            <a:lvl8pPr lvl="7" rtl="0">
              <a:spcBef>
                <a:spcPts val="0"/>
              </a:spcBef>
              <a:spcAft>
                <a:spcPts val="0"/>
              </a:spcAft>
              <a:buSzPts val="2000"/>
              <a:buFont typeface="Outfit"/>
              <a:buNone/>
              <a:defRPr b="1" sz="2000">
                <a:latin typeface="Outfit"/>
                <a:ea typeface="Outfit"/>
                <a:cs typeface="Outfit"/>
                <a:sym typeface="Outfit"/>
              </a:defRPr>
            </a:lvl8pPr>
            <a:lvl9pPr lvl="8" rtl="0">
              <a:spcBef>
                <a:spcPts val="0"/>
              </a:spcBef>
              <a:spcAft>
                <a:spcPts val="0"/>
              </a:spcAft>
              <a:buSzPts val="2000"/>
              <a:buFont typeface="Outfit"/>
              <a:buNone/>
              <a:defRPr b="1" sz="2000">
                <a:latin typeface="Outfit"/>
                <a:ea typeface="Outfit"/>
                <a:cs typeface="Outfit"/>
                <a:sym typeface="Outfit"/>
              </a:defRPr>
            </a:lvl9pPr>
          </a:lstStyle>
          <a:p/>
        </p:txBody>
      </p:sp>
      <p:cxnSp>
        <p:nvCxnSpPr>
          <p:cNvPr id="489" name="Google Shape;489;p77"/>
          <p:cNvCxnSpPr/>
          <p:nvPr/>
        </p:nvCxnSpPr>
        <p:spPr>
          <a:xfrm>
            <a:off x="5178050" y="2171000"/>
            <a:ext cx="792000" cy="0"/>
          </a:xfrm>
          <a:prstGeom prst="straightConnector1">
            <a:avLst/>
          </a:prstGeom>
          <a:noFill/>
          <a:ln cap="flat" cmpd="sng" w="28575">
            <a:solidFill>
              <a:schemeClr val="accent1"/>
            </a:solidFill>
            <a:prstDash val="solid"/>
            <a:round/>
            <a:headEnd len="sm" w="sm" type="none"/>
            <a:tailEnd len="sm" w="sm" type="none"/>
          </a:ln>
        </p:spPr>
      </p:cxnSp>
      <p:sp>
        <p:nvSpPr>
          <p:cNvPr id="490" name="Google Shape;490;p77"/>
          <p:cNvSpPr txBox="1"/>
          <p:nvPr>
            <p:ph idx="1" type="body"/>
          </p:nvPr>
        </p:nvSpPr>
        <p:spPr>
          <a:xfrm>
            <a:off x="5178075" y="2576075"/>
            <a:ext cx="3440400" cy="22821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bg>
      <p:bgPr>
        <a:solidFill>
          <a:schemeClr val="dk1"/>
        </a:solidFill>
      </p:bgPr>
    </p:bg>
    <p:spTree>
      <p:nvGrpSpPr>
        <p:cNvPr id="491" name="Shape 491"/>
        <p:cNvGrpSpPr/>
        <p:nvPr/>
      </p:nvGrpSpPr>
      <p:grpSpPr>
        <a:xfrm>
          <a:off x="0" y="0"/>
          <a:ext cx="0" cy="0"/>
          <a:chOff x="0" y="0"/>
          <a:chExt cx="0" cy="0"/>
        </a:xfrm>
      </p:grpSpPr>
      <p:pic>
        <p:nvPicPr>
          <p:cNvPr id="492" name="Google Shape;492;p78"/>
          <p:cNvPicPr preferRelativeResize="0"/>
          <p:nvPr/>
        </p:nvPicPr>
        <p:blipFill>
          <a:blip r:embed="rId2">
            <a:alphaModFix/>
          </a:blip>
          <a:stretch>
            <a:fillRect/>
          </a:stretch>
        </p:blipFill>
        <p:spPr>
          <a:xfrm>
            <a:off x="8571350" y="159813"/>
            <a:ext cx="417550" cy="435516"/>
          </a:xfrm>
          <a:prstGeom prst="rect">
            <a:avLst/>
          </a:prstGeom>
          <a:noFill/>
          <a:ln>
            <a:noFill/>
          </a:ln>
        </p:spPr>
      </p:pic>
      <p:cxnSp>
        <p:nvCxnSpPr>
          <p:cNvPr id="493" name="Google Shape;493;p78"/>
          <p:cNvCxnSpPr/>
          <p:nvPr/>
        </p:nvCxnSpPr>
        <p:spPr>
          <a:xfrm>
            <a:off x="476250" y="1076350"/>
            <a:ext cx="792000" cy="0"/>
          </a:xfrm>
          <a:prstGeom prst="straightConnector1">
            <a:avLst/>
          </a:prstGeom>
          <a:noFill/>
          <a:ln cap="flat" cmpd="sng" w="28575">
            <a:solidFill>
              <a:srgbClr val="FFFFFF"/>
            </a:solidFill>
            <a:prstDash val="solid"/>
            <a:round/>
            <a:headEnd len="sm" w="sm" type="none"/>
            <a:tailEnd len="sm" w="sm" type="none"/>
          </a:ln>
        </p:spPr>
      </p:cxnSp>
      <p:sp>
        <p:nvSpPr>
          <p:cNvPr id="494" name="Google Shape;494;p78"/>
          <p:cNvSpPr txBox="1"/>
          <p:nvPr>
            <p:ph type="title"/>
          </p:nvPr>
        </p:nvSpPr>
        <p:spPr>
          <a:xfrm>
            <a:off x="476250" y="344675"/>
            <a:ext cx="5715000" cy="56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1pPr>
            <a:lvl2pPr lvl="1"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2pPr>
            <a:lvl3pPr lvl="2"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3pPr>
            <a:lvl4pPr lvl="3"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4pPr>
            <a:lvl5pPr lvl="4"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5pPr>
            <a:lvl6pPr lvl="5"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6pPr>
            <a:lvl7pPr lvl="6"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7pPr>
            <a:lvl8pPr lvl="7"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8pPr>
            <a:lvl9pPr lvl="8"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3">
  <p:cSld name="CUSTOM_1_3">
    <p:bg>
      <p:bgPr>
        <a:solidFill>
          <a:schemeClr val="dk1"/>
        </a:solidFill>
      </p:bgPr>
    </p:bg>
    <p:spTree>
      <p:nvGrpSpPr>
        <p:cNvPr id="495" name="Shape 495"/>
        <p:cNvGrpSpPr/>
        <p:nvPr/>
      </p:nvGrpSpPr>
      <p:grpSpPr>
        <a:xfrm>
          <a:off x="0" y="0"/>
          <a:ext cx="0" cy="0"/>
          <a:chOff x="0" y="0"/>
          <a:chExt cx="0" cy="0"/>
        </a:xfrm>
      </p:grpSpPr>
      <p:pic>
        <p:nvPicPr>
          <p:cNvPr id="496" name="Google Shape;496;p79"/>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3">
  <p:cSld name="CUSTOM_2_3_1">
    <p:spTree>
      <p:nvGrpSpPr>
        <p:cNvPr id="497" name="Shape 497"/>
        <p:cNvGrpSpPr/>
        <p:nvPr/>
      </p:nvGrpSpPr>
      <p:grpSpPr>
        <a:xfrm>
          <a:off x="0" y="0"/>
          <a:ext cx="0" cy="0"/>
          <a:chOff x="0" y="0"/>
          <a:chExt cx="0" cy="0"/>
        </a:xfrm>
      </p:grpSpPr>
      <p:sp>
        <p:nvSpPr>
          <p:cNvPr id="498" name="Google Shape;498;p80"/>
          <p:cNvSpPr/>
          <p:nvPr/>
        </p:nvSpPr>
        <p:spPr>
          <a:xfrm>
            <a:off x="0" y="0"/>
            <a:ext cx="47133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EAB5"/>
              </a:solidFil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3 1">
  <p:cSld name="CUSTOM_2_3_2">
    <p:spTree>
      <p:nvGrpSpPr>
        <p:cNvPr id="499" name="Shape 499"/>
        <p:cNvGrpSpPr/>
        <p:nvPr/>
      </p:nvGrpSpPr>
      <p:grpSpPr>
        <a:xfrm>
          <a:off x="0" y="0"/>
          <a:ext cx="0" cy="0"/>
          <a:chOff x="0" y="0"/>
          <a:chExt cx="0" cy="0"/>
        </a:xfrm>
      </p:grpSpPr>
      <p:sp>
        <p:nvSpPr>
          <p:cNvPr id="500" name="Google Shape;500;p81"/>
          <p:cNvSpPr/>
          <p:nvPr/>
        </p:nvSpPr>
        <p:spPr>
          <a:xfrm>
            <a:off x="0" y="0"/>
            <a:ext cx="47133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EAB5"/>
              </a:solidFill>
            </a:endParaRPr>
          </a:p>
        </p:txBody>
      </p:sp>
      <p:pic>
        <p:nvPicPr>
          <p:cNvPr id="501" name="Google Shape;501;p81"/>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black">
  <p:cSld name="TITLE_ONLY_1_1">
    <p:bg>
      <p:bgPr>
        <a:solidFill>
          <a:schemeClr val="dk1"/>
        </a:solidFill>
      </p:bgPr>
    </p:bg>
    <p:spTree>
      <p:nvGrpSpPr>
        <p:cNvPr id="502" name="Shape 502"/>
        <p:cNvGrpSpPr/>
        <p:nvPr/>
      </p:nvGrpSpPr>
      <p:grpSpPr>
        <a:xfrm>
          <a:off x="0" y="0"/>
          <a:ext cx="0" cy="0"/>
          <a:chOff x="0" y="0"/>
          <a:chExt cx="0" cy="0"/>
        </a:xfrm>
      </p:grpSpPr>
      <p:pic>
        <p:nvPicPr>
          <p:cNvPr id="503" name="Google Shape;503;p82"/>
          <p:cNvPicPr preferRelativeResize="0"/>
          <p:nvPr/>
        </p:nvPicPr>
        <p:blipFill>
          <a:blip r:embed="rId2">
            <a:alphaModFix/>
          </a:blip>
          <a:stretch>
            <a:fillRect/>
          </a:stretch>
        </p:blipFill>
        <p:spPr>
          <a:xfrm>
            <a:off x="8571350" y="159813"/>
            <a:ext cx="417550" cy="43551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10">
  <p:cSld name="CUSTOM_1_2">
    <p:bg>
      <p:bgPr>
        <a:solidFill>
          <a:schemeClr val="dk1"/>
        </a:solidFill>
      </p:bgPr>
    </p:bg>
    <p:spTree>
      <p:nvGrpSpPr>
        <p:cNvPr id="504" name="Shape 504"/>
        <p:cNvGrpSpPr/>
        <p:nvPr/>
      </p:nvGrpSpPr>
      <p:grpSpPr>
        <a:xfrm>
          <a:off x="0" y="0"/>
          <a:ext cx="0" cy="0"/>
          <a:chOff x="0" y="0"/>
          <a:chExt cx="0" cy="0"/>
        </a:xfrm>
      </p:grpSpPr>
      <p:sp>
        <p:nvSpPr>
          <p:cNvPr id="505" name="Google Shape;505;p83"/>
          <p:cNvSpPr txBox="1"/>
          <p:nvPr>
            <p:ph type="title"/>
          </p:nvPr>
        </p:nvSpPr>
        <p:spPr>
          <a:xfrm>
            <a:off x="1659750" y="1538725"/>
            <a:ext cx="6345000" cy="2031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1pPr>
            <a:lvl2pPr lvl="1"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2pPr>
            <a:lvl3pPr lvl="2"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3pPr>
            <a:lvl4pPr lvl="3"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4pPr>
            <a:lvl5pPr lvl="4"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5pPr>
            <a:lvl6pPr lvl="5"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6pPr>
            <a:lvl7pPr lvl="6"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7pPr>
            <a:lvl8pPr lvl="7"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8pPr>
            <a:lvl9pPr lvl="8"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9pPr>
          </a:lstStyle>
          <a:p/>
        </p:txBody>
      </p:sp>
      <p:cxnSp>
        <p:nvCxnSpPr>
          <p:cNvPr id="506" name="Google Shape;506;p83"/>
          <p:cNvCxnSpPr/>
          <p:nvPr/>
        </p:nvCxnSpPr>
        <p:spPr>
          <a:xfrm>
            <a:off x="1391775" y="1478225"/>
            <a:ext cx="0" cy="2532900"/>
          </a:xfrm>
          <a:prstGeom prst="straightConnector1">
            <a:avLst/>
          </a:prstGeom>
          <a:noFill/>
          <a:ln cap="flat" cmpd="sng" w="38100">
            <a:solidFill>
              <a:srgbClr val="FFD66B"/>
            </a:solidFill>
            <a:prstDash val="solid"/>
            <a:round/>
            <a:headEnd len="med" w="med" type="none"/>
            <a:tailEnd len="med" w="med" type="none"/>
          </a:ln>
        </p:spPr>
      </p:cxnSp>
      <p:pic>
        <p:nvPicPr>
          <p:cNvPr id="507" name="Google Shape;507;p83"/>
          <p:cNvPicPr preferRelativeResize="0"/>
          <p:nvPr/>
        </p:nvPicPr>
        <p:blipFill>
          <a:blip r:embed="rId2">
            <a:alphaModFix/>
          </a:blip>
          <a:stretch>
            <a:fillRect/>
          </a:stretch>
        </p:blipFill>
        <p:spPr>
          <a:xfrm>
            <a:off x="8571350" y="159813"/>
            <a:ext cx="417550" cy="435516"/>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14">
  <p:cSld name="TITLE_AND_BODY_1_3">
    <p:bg>
      <p:bgPr>
        <a:solidFill>
          <a:schemeClr val="dk1"/>
        </a:solidFill>
      </p:bgPr>
    </p:bg>
    <p:spTree>
      <p:nvGrpSpPr>
        <p:cNvPr id="508" name="Shape 508"/>
        <p:cNvGrpSpPr/>
        <p:nvPr/>
      </p:nvGrpSpPr>
      <p:grpSpPr>
        <a:xfrm>
          <a:off x="0" y="0"/>
          <a:ext cx="0" cy="0"/>
          <a:chOff x="0" y="0"/>
          <a:chExt cx="0" cy="0"/>
        </a:xfrm>
      </p:grpSpPr>
      <p:sp>
        <p:nvSpPr>
          <p:cNvPr id="509" name="Google Shape;509;p84"/>
          <p:cNvSpPr/>
          <p:nvPr/>
        </p:nvSpPr>
        <p:spPr>
          <a:xfrm>
            <a:off x="731575" y="1716100"/>
            <a:ext cx="1494900" cy="16770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84"/>
          <p:cNvSpPr/>
          <p:nvPr/>
        </p:nvSpPr>
        <p:spPr>
          <a:xfrm>
            <a:off x="2729235" y="1716100"/>
            <a:ext cx="1494900" cy="16770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84"/>
          <p:cNvSpPr/>
          <p:nvPr/>
        </p:nvSpPr>
        <p:spPr>
          <a:xfrm>
            <a:off x="4650696" y="1716100"/>
            <a:ext cx="1494900" cy="16770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84"/>
          <p:cNvSpPr/>
          <p:nvPr/>
        </p:nvSpPr>
        <p:spPr>
          <a:xfrm>
            <a:off x="6724556" y="1716100"/>
            <a:ext cx="1494900" cy="16770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84"/>
          <p:cNvSpPr txBox="1"/>
          <p:nvPr>
            <p:ph type="title"/>
          </p:nvPr>
        </p:nvSpPr>
        <p:spPr>
          <a:xfrm>
            <a:off x="895825" y="2158575"/>
            <a:ext cx="1123800" cy="1028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200"/>
              <a:buFont typeface="Outfit"/>
              <a:buNone/>
              <a:defRPr b="1" sz="1200">
                <a:solidFill>
                  <a:srgbClr val="FFFFFF"/>
                </a:solidFill>
                <a:latin typeface="Outfit"/>
                <a:ea typeface="Outfit"/>
                <a:cs typeface="Outfit"/>
                <a:sym typeface="Outfi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14" name="Google Shape;514;p84"/>
          <p:cNvSpPr txBox="1"/>
          <p:nvPr>
            <p:ph idx="2" type="title"/>
          </p:nvPr>
        </p:nvSpPr>
        <p:spPr>
          <a:xfrm>
            <a:off x="2914788" y="2158575"/>
            <a:ext cx="1123800" cy="1028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200"/>
              <a:buFont typeface="Outfit"/>
              <a:buNone/>
              <a:defRPr b="1" sz="1200">
                <a:solidFill>
                  <a:schemeClr val="dk1"/>
                </a:solidFill>
                <a:latin typeface="Outfit"/>
                <a:ea typeface="Outfit"/>
                <a:cs typeface="Outfit"/>
                <a:sym typeface="Outfi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515" name="Google Shape;515;p84"/>
          <p:cNvSpPr txBox="1"/>
          <p:nvPr>
            <p:ph idx="3" type="title"/>
          </p:nvPr>
        </p:nvSpPr>
        <p:spPr>
          <a:xfrm>
            <a:off x="4836225" y="2158575"/>
            <a:ext cx="1123800" cy="1028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200"/>
              <a:buFont typeface="Outfit"/>
              <a:buNone/>
              <a:defRPr b="1" sz="1200">
                <a:solidFill>
                  <a:schemeClr val="dk1"/>
                </a:solidFill>
                <a:latin typeface="Outfit"/>
                <a:ea typeface="Outfit"/>
                <a:cs typeface="Outfit"/>
                <a:sym typeface="Outfi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516" name="Google Shape;516;p84"/>
          <p:cNvSpPr txBox="1"/>
          <p:nvPr>
            <p:ph idx="4" type="title"/>
          </p:nvPr>
        </p:nvSpPr>
        <p:spPr>
          <a:xfrm>
            <a:off x="6910113" y="2158575"/>
            <a:ext cx="1123800" cy="1028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200"/>
              <a:buFont typeface="Outfit"/>
              <a:buNone/>
              <a:defRPr b="1" sz="1200">
                <a:solidFill>
                  <a:schemeClr val="dk1"/>
                </a:solidFill>
                <a:latin typeface="Outfit"/>
                <a:ea typeface="Outfit"/>
                <a:cs typeface="Outfit"/>
                <a:sym typeface="Outfi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517" name="Google Shape;517;p84"/>
          <p:cNvSpPr txBox="1"/>
          <p:nvPr>
            <p:ph idx="1" type="body"/>
          </p:nvPr>
        </p:nvSpPr>
        <p:spPr>
          <a:xfrm>
            <a:off x="731575" y="3730275"/>
            <a:ext cx="1494900" cy="1780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518" name="Google Shape;518;p84"/>
          <p:cNvSpPr txBox="1"/>
          <p:nvPr>
            <p:ph idx="5" type="body"/>
          </p:nvPr>
        </p:nvSpPr>
        <p:spPr>
          <a:xfrm>
            <a:off x="2729250" y="3730275"/>
            <a:ext cx="1494900" cy="1780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519" name="Google Shape;519;p84"/>
          <p:cNvSpPr txBox="1"/>
          <p:nvPr>
            <p:ph idx="6" type="body"/>
          </p:nvPr>
        </p:nvSpPr>
        <p:spPr>
          <a:xfrm>
            <a:off x="4650725" y="3730275"/>
            <a:ext cx="1494900" cy="1780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520" name="Google Shape;520;p84"/>
          <p:cNvSpPr txBox="1"/>
          <p:nvPr>
            <p:ph idx="7" type="body"/>
          </p:nvPr>
        </p:nvSpPr>
        <p:spPr>
          <a:xfrm>
            <a:off x="6724600" y="3730275"/>
            <a:ext cx="1494900" cy="1780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pic>
        <p:nvPicPr>
          <p:cNvPr id="521" name="Google Shape;521;p84"/>
          <p:cNvPicPr preferRelativeResize="0"/>
          <p:nvPr/>
        </p:nvPicPr>
        <p:blipFill>
          <a:blip r:embed="rId2">
            <a:alphaModFix/>
          </a:blip>
          <a:stretch>
            <a:fillRect/>
          </a:stretch>
        </p:blipFill>
        <p:spPr>
          <a:xfrm>
            <a:off x="8571350" y="159813"/>
            <a:ext cx="417550" cy="435516"/>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06">
  <p:cSld name="CUSTOM_1_4">
    <p:bg>
      <p:bgPr>
        <a:solidFill>
          <a:schemeClr val="dk1"/>
        </a:solidFill>
      </p:bgPr>
    </p:bg>
    <p:spTree>
      <p:nvGrpSpPr>
        <p:cNvPr id="522" name="Shape 522"/>
        <p:cNvGrpSpPr/>
        <p:nvPr/>
      </p:nvGrpSpPr>
      <p:grpSpPr>
        <a:xfrm>
          <a:off x="0" y="0"/>
          <a:ext cx="0" cy="0"/>
          <a:chOff x="0" y="0"/>
          <a:chExt cx="0" cy="0"/>
        </a:xfrm>
      </p:grpSpPr>
      <p:pic>
        <p:nvPicPr>
          <p:cNvPr id="523" name="Google Shape;523;p85"/>
          <p:cNvPicPr preferRelativeResize="0"/>
          <p:nvPr/>
        </p:nvPicPr>
        <p:blipFill>
          <a:blip r:embed="rId2">
            <a:alphaModFix/>
          </a:blip>
          <a:stretch>
            <a:fillRect/>
          </a:stretch>
        </p:blipFill>
        <p:spPr>
          <a:xfrm>
            <a:off x="8571350" y="159813"/>
            <a:ext cx="417550" cy="435516"/>
          </a:xfrm>
          <a:prstGeom prst="rect">
            <a:avLst/>
          </a:prstGeom>
          <a:noFill/>
          <a:ln>
            <a:noFill/>
          </a:ln>
        </p:spPr>
      </p:pic>
      <p:sp>
        <p:nvSpPr>
          <p:cNvPr id="524" name="Google Shape;524;p85"/>
          <p:cNvSpPr/>
          <p:nvPr/>
        </p:nvSpPr>
        <p:spPr>
          <a:xfrm>
            <a:off x="3824257" y="2119313"/>
            <a:ext cx="904800" cy="904800"/>
          </a:xfrm>
          <a:prstGeom prst="ellipse">
            <a:avLst/>
          </a:prstGeom>
          <a:solidFill>
            <a:srgbClr val="FFD66B"/>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525" name="Google Shape;525;p85"/>
          <p:cNvSpPr/>
          <p:nvPr/>
        </p:nvSpPr>
        <p:spPr>
          <a:xfrm>
            <a:off x="3872307" y="3699822"/>
            <a:ext cx="808800" cy="808800"/>
          </a:xfrm>
          <a:prstGeom prst="ellipse">
            <a:avLst/>
          </a:prstGeom>
          <a:solidFill>
            <a:srgbClr val="FFA06B"/>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526" name="Google Shape;526;p85"/>
          <p:cNvSpPr/>
          <p:nvPr/>
        </p:nvSpPr>
        <p:spPr>
          <a:xfrm>
            <a:off x="3872307" y="634902"/>
            <a:ext cx="808800" cy="808800"/>
          </a:xfrm>
          <a:prstGeom prst="ellipse">
            <a:avLst/>
          </a:prstGeom>
          <a:solidFill>
            <a:srgbClr val="62D6E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527" name="Google Shape;527;p85"/>
          <p:cNvSpPr/>
          <p:nvPr>
            <p:ph idx="2" type="pic"/>
          </p:nvPr>
        </p:nvSpPr>
        <p:spPr>
          <a:xfrm>
            <a:off x="0" y="-25"/>
            <a:ext cx="3524400" cy="5143500"/>
          </a:xfrm>
          <a:prstGeom prst="rect">
            <a:avLst/>
          </a:prstGeom>
          <a:noFill/>
          <a:ln>
            <a:noFill/>
          </a:ln>
        </p:spPr>
      </p:sp>
      <p:sp>
        <p:nvSpPr>
          <p:cNvPr id="528" name="Google Shape;528;p85"/>
          <p:cNvSpPr txBox="1"/>
          <p:nvPr>
            <p:ph idx="1" type="body"/>
          </p:nvPr>
        </p:nvSpPr>
        <p:spPr>
          <a:xfrm>
            <a:off x="4982475" y="661950"/>
            <a:ext cx="3372300" cy="8139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1pPr>
            <a:lvl2pPr indent="-292100" lvl="1" marL="9144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2pPr>
            <a:lvl3pPr indent="-292100" lvl="2" marL="13716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3pPr>
            <a:lvl4pPr indent="-292100" lvl="3" marL="18288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4pPr>
            <a:lvl5pPr indent="-292100" lvl="4" marL="22860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5pPr>
            <a:lvl6pPr indent="-292100" lvl="5" marL="27432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6pPr>
            <a:lvl7pPr indent="-292100" lvl="6" marL="32004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7pPr>
            <a:lvl8pPr indent="-292100" lvl="7" marL="36576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8pPr>
            <a:lvl9pPr indent="-292100" lvl="8" marL="41148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9pPr>
          </a:lstStyle>
          <a:p/>
        </p:txBody>
      </p:sp>
      <p:sp>
        <p:nvSpPr>
          <p:cNvPr id="529" name="Google Shape;529;p85"/>
          <p:cNvSpPr txBox="1"/>
          <p:nvPr>
            <p:ph idx="3" type="body"/>
          </p:nvPr>
        </p:nvSpPr>
        <p:spPr>
          <a:xfrm>
            <a:off x="4982475" y="2164775"/>
            <a:ext cx="3372300" cy="8139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1pPr>
            <a:lvl2pPr indent="-292100" lvl="1" marL="9144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2pPr>
            <a:lvl3pPr indent="-292100" lvl="2" marL="13716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3pPr>
            <a:lvl4pPr indent="-292100" lvl="3" marL="18288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4pPr>
            <a:lvl5pPr indent="-292100" lvl="4" marL="22860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5pPr>
            <a:lvl6pPr indent="-292100" lvl="5" marL="27432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6pPr>
            <a:lvl7pPr indent="-292100" lvl="6" marL="32004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7pPr>
            <a:lvl8pPr indent="-292100" lvl="7" marL="36576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8pPr>
            <a:lvl9pPr indent="-292100" lvl="8" marL="41148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9pPr>
          </a:lstStyle>
          <a:p/>
        </p:txBody>
      </p:sp>
      <p:sp>
        <p:nvSpPr>
          <p:cNvPr id="530" name="Google Shape;530;p85"/>
          <p:cNvSpPr txBox="1"/>
          <p:nvPr>
            <p:ph idx="4" type="body"/>
          </p:nvPr>
        </p:nvSpPr>
        <p:spPr>
          <a:xfrm>
            <a:off x="4982475" y="3667600"/>
            <a:ext cx="3372300" cy="8139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1pPr>
            <a:lvl2pPr indent="-292100" lvl="1" marL="9144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2pPr>
            <a:lvl3pPr indent="-292100" lvl="2" marL="13716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3pPr>
            <a:lvl4pPr indent="-292100" lvl="3" marL="18288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4pPr>
            <a:lvl5pPr indent="-292100" lvl="4" marL="22860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5pPr>
            <a:lvl6pPr indent="-292100" lvl="5" marL="27432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6pPr>
            <a:lvl7pPr indent="-292100" lvl="6" marL="32004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7pPr>
            <a:lvl8pPr indent="-292100" lvl="7" marL="36576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8pPr>
            <a:lvl9pPr indent="-292100" lvl="8" marL="41148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p:cSld name="CUSTOM_1_1_2">
    <p:bg>
      <p:bgPr>
        <a:solidFill>
          <a:schemeClr val="dk1"/>
        </a:solidFill>
      </p:bgPr>
    </p:bg>
    <p:spTree>
      <p:nvGrpSpPr>
        <p:cNvPr id="531" name="Shape 531"/>
        <p:cNvGrpSpPr/>
        <p:nvPr/>
      </p:nvGrpSpPr>
      <p:grpSpPr>
        <a:xfrm>
          <a:off x="0" y="0"/>
          <a:ext cx="0" cy="0"/>
          <a:chOff x="0" y="0"/>
          <a:chExt cx="0" cy="0"/>
        </a:xfrm>
      </p:grpSpPr>
      <p:sp>
        <p:nvSpPr>
          <p:cNvPr id="532" name="Google Shape;532;p86"/>
          <p:cNvSpPr txBox="1"/>
          <p:nvPr/>
        </p:nvSpPr>
        <p:spPr>
          <a:xfrm>
            <a:off x="1072275" y="1618950"/>
            <a:ext cx="6716700" cy="2616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0"/>
              </a:spcBef>
              <a:spcAft>
                <a:spcPts val="0"/>
              </a:spcAft>
              <a:buNone/>
            </a:pPr>
            <a:r>
              <a:t/>
            </a:r>
            <a:endParaRPr sz="500">
              <a:solidFill>
                <a:schemeClr val="accent3"/>
              </a:solidFill>
              <a:latin typeface="Outfit"/>
              <a:ea typeface="Outfit"/>
              <a:cs typeface="Outfit"/>
              <a:sym typeface="Outfit"/>
            </a:endParaRPr>
          </a:p>
        </p:txBody>
      </p:sp>
      <p:pic>
        <p:nvPicPr>
          <p:cNvPr id="533" name="Google Shape;533;p86"/>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09">
  <p:cSld name="CUSTOM_1_3_1">
    <p:bg>
      <p:bgPr>
        <a:solidFill>
          <a:schemeClr val="dk1"/>
        </a:solidFill>
      </p:bgPr>
    </p:bg>
    <p:spTree>
      <p:nvGrpSpPr>
        <p:cNvPr id="534" name="Shape 534"/>
        <p:cNvGrpSpPr/>
        <p:nvPr/>
      </p:nvGrpSpPr>
      <p:grpSpPr>
        <a:xfrm>
          <a:off x="0" y="0"/>
          <a:ext cx="0" cy="0"/>
          <a:chOff x="0" y="0"/>
          <a:chExt cx="0" cy="0"/>
        </a:xfrm>
      </p:grpSpPr>
      <p:sp>
        <p:nvSpPr>
          <p:cNvPr id="535" name="Google Shape;535;p87"/>
          <p:cNvSpPr txBox="1"/>
          <p:nvPr>
            <p:ph type="title"/>
          </p:nvPr>
        </p:nvSpPr>
        <p:spPr>
          <a:xfrm>
            <a:off x="691575" y="950900"/>
            <a:ext cx="4694100" cy="1486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1pPr>
            <a:lvl2pPr lvl="1"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2pPr>
            <a:lvl3pPr lvl="2"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3pPr>
            <a:lvl4pPr lvl="3"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4pPr>
            <a:lvl5pPr lvl="4"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5pPr>
            <a:lvl6pPr lvl="5"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6pPr>
            <a:lvl7pPr lvl="6"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7pPr>
            <a:lvl8pPr lvl="7"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8pPr>
            <a:lvl9pPr lvl="8"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9pPr>
          </a:lstStyle>
          <a:p/>
        </p:txBody>
      </p:sp>
      <p:sp>
        <p:nvSpPr>
          <p:cNvPr id="536" name="Google Shape;536;p87"/>
          <p:cNvSpPr/>
          <p:nvPr/>
        </p:nvSpPr>
        <p:spPr>
          <a:xfrm>
            <a:off x="0" y="2602000"/>
            <a:ext cx="2286000" cy="254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87"/>
          <p:cNvSpPr/>
          <p:nvPr/>
        </p:nvSpPr>
        <p:spPr>
          <a:xfrm>
            <a:off x="2286051" y="2602000"/>
            <a:ext cx="2286000" cy="254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87"/>
          <p:cNvSpPr/>
          <p:nvPr/>
        </p:nvSpPr>
        <p:spPr>
          <a:xfrm>
            <a:off x="4572102" y="2602000"/>
            <a:ext cx="2286000" cy="2541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87"/>
          <p:cNvSpPr/>
          <p:nvPr/>
        </p:nvSpPr>
        <p:spPr>
          <a:xfrm>
            <a:off x="6858051" y="2602000"/>
            <a:ext cx="2286000" cy="254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87"/>
          <p:cNvSpPr txBox="1"/>
          <p:nvPr>
            <p:ph idx="1" type="subTitle"/>
          </p:nvPr>
        </p:nvSpPr>
        <p:spPr>
          <a:xfrm>
            <a:off x="293925" y="3198475"/>
            <a:ext cx="1530000" cy="795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Font typeface="Outfit SemiBold"/>
              <a:buNone/>
              <a:defRPr>
                <a:latin typeface="Outfit SemiBold"/>
                <a:ea typeface="Outfit SemiBold"/>
                <a:cs typeface="Outfit SemiBold"/>
                <a:sym typeface="Outfit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41" name="Google Shape;541;p87"/>
          <p:cNvSpPr txBox="1"/>
          <p:nvPr>
            <p:ph idx="2" type="subTitle"/>
          </p:nvPr>
        </p:nvSpPr>
        <p:spPr>
          <a:xfrm>
            <a:off x="2576075" y="3198475"/>
            <a:ext cx="1530000" cy="795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1400"/>
              <a:buNone/>
              <a:defRPr>
                <a:solidFill>
                  <a:srgbClr val="FFFFFF"/>
                </a:solidFill>
              </a:defRPr>
            </a:lvl2pPr>
            <a:lvl3pPr lvl="2" rtl="0">
              <a:spcBef>
                <a:spcPts val="0"/>
              </a:spcBef>
              <a:spcAft>
                <a:spcPts val="0"/>
              </a:spcAft>
              <a:buClr>
                <a:srgbClr val="FFFFFF"/>
              </a:buClr>
              <a:buSzPts val="1400"/>
              <a:buNone/>
              <a:defRPr>
                <a:solidFill>
                  <a:srgbClr val="FFFFFF"/>
                </a:solidFill>
              </a:defRPr>
            </a:lvl3pPr>
            <a:lvl4pPr lvl="3" rtl="0">
              <a:spcBef>
                <a:spcPts val="0"/>
              </a:spcBef>
              <a:spcAft>
                <a:spcPts val="0"/>
              </a:spcAft>
              <a:buClr>
                <a:srgbClr val="FFFFFF"/>
              </a:buClr>
              <a:buSzPts val="1400"/>
              <a:buNone/>
              <a:defRPr>
                <a:solidFill>
                  <a:srgbClr val="FFFFFF"/>
                </a:solidFill>
              </a:defRPr>
            </a:lvl4pPr>
            <a:lvl5pPr lvl="4" rtl="0">
              <a:spcBef>
                <a:spcPts val="0"/>
              </a:spcBef>
              <a:spcAft>
                <a:spcPts val="0"/>
              </a:spcAft>
              <a:buClr>
                <a:srgbClr val="FFFFFF"/>
              </a:buClr>
              <a:buSzPts val="1400"/>
              <a:buNone/>
              <a:defRPr>
                <a:solidFill>
                  <a:srgbClr val="FFFFFF"/>
                </a:solidFill>
              </a:defRPr>
            </a:lvl5pPr>
            <a:lvl6pPr lvl="5" rtl="0">
              <a:spcBef>
                <a:spcPts val="0"/>
              </a:spcBef>
              <a:spcAft>
                <a:spcPts val="0"/>
              </a:spcAft>
              <a:buClr>
                <a:srgbClr val="FFFFFF"/>
              </a:buClr>
              <a:buSzPts val="1400"/>
              <a:buNone/>
              <a:defRPr>
                <a:solidFill>
                  <a:srgbClr val="FFFFFF"/>
                </a:solidFill>
              </a:defRPr>
            </a:lvl6pPr>
            <a:lvl7pPr lvl="6" rtl="0">
              <a:spcBef>
                <a:spcPts val="0"/>
              </a:spcBef>
              <a:spcAft>
                <a:spcPts val="0"/>
              </a:spcAft>
              <a:buClr>
                <a:srgbClr val="FFFFFF"/>
              </a:buClr>
              <a:buSzPts val="1400"/>
              <a:buNone/>
              <a:defRPr>
                <a:solidFill>
                  <a:srgbClr val="FFFFFF"/>
                </a:solidFill>
              </a:defRPr>
            </a:lvl7pPr>
            <a:lvl8pPr lvl="7" rtl="0">
              <a:spcBef>
                <a:spcPts val="0"/>
              </a:spcBef>
              <a:spcAft>
                <a:spcPts val="0"/>
              </a:spcAft>
              <a:buClr>
                <a:srgbClr val="FFFFFF"/>
              </a:buClr>
              <a:buSzPts val="1400"/>
              <a:buNone/>
              <a:defRPr>
                <a:solidFill>
                  <a:srgbClr val="FFFFFF"/>
                </a:solidFill>
              </a:defRPr>
            </a:lvl8pPr>
            <a:lvl9pPr lvl="8" rtl="0">
              <a:spcBef>
                <a:spcPts val="0"/>
              </a:spcBef>
              <a:spcAft>
                <a:spcPts val="0"/>
              </a:spcAft>
              <a:buClr>
                <a:srgbClr val="FFFFFF"/>
              </a:buClr>
              <a:buSzPts val="1400"/>
              <a:buNone/>
              <a:defRPr>
                <a:solidFill>
                  <a:srgbClr val="FFFFFF"/>
                </a:solidFill>
              </a:defRPr>
            </a:lvl9pPr>
          </a:lstStyle>
          <a:p/>
        </p:txBody>
      </p:sp>
      <p:sp>
        <p:nvSpPr>
          <p:cNvPr id="542" name="Google Shape;542;p87"/>
          <p:cNvSpPr txBox="1"/>
          <p:nvPr>
            <p:ph idx="3" type="subTitle"/>
          </p:nvPr>
        </p:nvSpPr>
        <p:spPr>
          <a:xfrm>
            <a:off x="4950050" y="3198475"/>
            <a:ext cx="1530000" cy="795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Font typeface="Outfit SemiBold"/>
              <a:buNone/>
              <a:defRPr>
                <a:latin typeface="Outfit SemiBold"/>
                <a:ea typeface="Outfit SemiBold"/>
                <a:cs typeface="Outfit SemiBold"/>
                <a:sym typeface="Outfit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43" name="Google Shape;543;p87"/>
          <p:cNvSpPr txBox="1"/>
          <p:nvPr>
            <p:ph idx="4" type="subTitle"/>
          </p:nvPr>
        </p:nvSpPr>
        <p:spPr>
          <a:xfrm>
            <a:off x="7236050" y="3198475"/>
            <a:ext cx="1530000" cy="795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1400"/>
              <a:buNone/>
              <a:defRPr>
                <a:solidFill>
                  <a:srgbClr val="FFFFFF"/>
                </a:solidFill>
              </a:defRPr>
            </a:lvl2pPr>
            <a:lvl3pPr lvl="2" rtl="0">
              <a:spcBef>
                <a:spcPts val="0"/>
              </a:spcBef>
              <a:spcAft>
                <a:spcPts val="0"/>
              </a:spcAft>
              <a:buClr>
                <a:srgbClr val="FFFFFF"/>
              </a:buClr>
              <a:buSzPts val="1400"/>
              <a:buNone/>
              <a:defRPr>
                <a:solidFill>
                  <a:srgbClr val="FFFFFF"/>
                </a:solidFill>
              </a:defRPr>
            </a:lvl3pPr>
            <a:lvl4pPr lvl="3" rtl="0">
              <a:spcBef>
                <a:spcPts val="0"/>
              </a:spcBef>
              <a:spcAft>
                <a:spcPts val="0"/>
              </a:spcAft>
              <a:buClr>
                <a:srgbClr val="FFFFFF"/>
              </a:buClr>
              <a:buSzPts val="1400"/>
              <a:buNone/>
              <a:defRPr>
                <a:solidFill>
                  <a:srgbClr val="FFFFFF"/>
                </a:solidFill>
              </a:defRPr>
            </a:lvl4pPr>
            <a:lvl5pPr lvl="4" rtl="0">
              <a:spcBef>
                <a:spcPts val="0"/>
              </a:spcBef>
              <a:spcAft>
                <a:spcPts val="0"/>
              </a:spcAft>
              <a:buClr>
                <a:srgbClr val="FFFFFF"/>
              </a:buClr>
              <a:buSzPts val="1400"/>
              <a:buNone/>
              <a:defRPr>
                <a:solidFill>
                  <a:srgbClr val="FFFFFF"/>
                </a:solidFill>
              </a:defRPr>
            </a:lvl5pPr>
            <a:lvl6pPr lvl="5" rtl="0">
              <a:spcBef>
                <a:spcPts val="0"/>
              </a:spcBef>
              <a:spcAft>
                <a:spcPts val="0"/>
              </a:spcAft>
              <a:buClr>
                <a:srgbClr val="FFFFFF"/>
              </a:buClr>
              <a:buSzPts val="1400"/>
              <a:buNone/>
              <a:defRPr>
                <a:solidFill>
                  <a:srgbClr val="FFFFFF"/>
                </a:solidFill>
              </a:defRPr>
            </a:lvl6pPr>
            <a:lvl7pPr lvl="6" rtl="0">
              <a:spcBef>
                <a:spcPts val="0"/>
              </a:spcBef>
              <a:spcAft>
                <a:spcPts val="0"/>
              </a:spcAft>
              <a:buClr>
                <a:srgbClr val="FFFFFF"/>
              </a:buClr>
              <a:buSzPts val="1400"/>
              <a:buNone/>
              <a:defRPr>
                <a:solidFill>
                  <a:srgbClr val="FFFFFF"/>
                </a:solidFill>
              </a:defRPr>
            </a:lvl7pPr>
            <a:lvl8pPr lvl="7" rtl="0">
              <a:spcBef>
                <a:spcPts val="0"/>
              </a:spcBef>
              <a:spcAft>
                <a:spcPts val="0"/>
              </a:spcAft>
              <a:buClr>
                <a:srgbClr val="FFFFFF"/>
              </a:buClr>
              <a:buSzPts val="1400"/>
              <a:buNone/>
              <a:defRPr>
                <a:solidFill>
                  <a:srgbClr val="FFFFFF"/>
                </a:solidFill>
              </a:defRPr>
            </a:lvl8pPr>
            <a:lvl9pPr lvl="8" rtl="0">
              <a:spcBef>
                <a:spcPts val="0"/>
              </a:spcBef>
              <a:spcAft>
                <a:spcPts val="0"/>
              </a:spcAft>
              <a:buClr>
                <a:srgbClr val="FFFFFF"/>
              </a:buClr>
              <a:buSzPts val="1400"/>
              <a:buNone/>
              <a:defRPr>
                <a:solidFill>
                  <a:srgbClr val="FFFFFF"/>
                </a:solidFill>
              </a:defRPr>
            </a:lvl9pPr>
          </a:lstStyle>
          <a:p/>
        </p:txBody>
      </p:sp>
      <p:pic>
        <p:nvPicPr>
          <p:cNvPr id="544" name="Google Shape;544;p87"/>
          <p:cNvPicPr preferRelativeResize="0"/>
          <p:nvPr/>
        </p:nvPicPr>
        <p:blipFill>
          <a:blip r:embed="rId2">
            <a:alphaModFix/>
          </a:blip>
          <a:stretch>
            <a:fillRect/>
          </a:stretch>
        </p:blipFill>
        <p:spPr>
          <a:xfrm>
            <a:off x="8571350" y="159813"/>
            <a:ext cx="417550" cy="435516"/>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 Title Only">
  <p:cSld name="D. Title Only">
    <p:spTree>
      <p:nvGrpSpPr>
        <p:cNvPr id="545" name="Shape 545"/>
        <p:cNvGrpSpPr/>
        <p:nvPr/>
      </p:nvGrpSpPr>
      <p:grpSpPr>
        <a:xfrm>
          <a:off x="0" y="0"/>
          <a:ext cx="0" cy="0"/>
          <a:chOff x="0" y="0"/>
          <a:chExt cx="0" cy="0"/>
        </a:xfrm>
      </p:grpSpPr>
      <p:sp>
        <p:nvSpPr>
          <p:cNvPr id="546" name="Google Shape;546;p88"/>
          <p:cNvSpPr txBox="1"/>
          <p:nvPr>
            <p:ph idx="10" type="dt"/>
          </p:nvPr>
        </p:nvSpPr>
        <p:spPr>
          <a:xfrm>
            <a:off x="7258051" y="4899280"/>
            <a:ext cx="1111500" cy="115500"/>
          </a:xfrm>
          <a:prstGeom prst="rect">
            <a:avLst/>
          </a:prstGeom>
          <a:noFill/>
          <a:ln>
            <a:noFill/>
          </a:ln>
        </p:spPr>
        <p:txBody>
          <a:bodyPr anchorCtr="0" anchor="b" bIns="0" lIns="0" spcFirstLastPara="1" rIns="0" wrap="square" tIns="0">
            <a:spAutoFit/>
          </a:bodyPr>
          <a:lstStyle>
            <a:lvl1pPr lvl="0" rtl="0" algn="r">
              <a:spcBef>
                <a:spcPts val="0"/>
              </a:spcBef>
              <a:spcAft>
                <a:spcPts val="0"/>
              </a:spcAft>
              <a:buSzPts val="1400"/>
              <a:buNone/>
              <a:defRPr>
                <a:solidFill>
                  <a:srgbClr val="7F7F7F"/>
                </a:solidFill>
                <a:latin typeface="Arial"/>
                <a:ea typeface="Arial"/>
                <a:cs typeface="Arial"/>
                <a:sym typeface="Aria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7" name="Google Shape;547;p88"/>
          <p:cNvSpPr txBox="1"/>
          <p:nvPr>
            <p:ph type="title"/>
          </p:nvPr>
        </p:nvSpPr>
        <p:spPr>
          <a:xfrm>
            <a:off x="365126" y="366662"/>
            <a:ext cx="8329500" cy="5232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800"/>
              <a:buFont typeface="Arial"/>
              <a:buChar char="●"/>
              <a:defRPr sz="1800">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548" name="Google Shape;548;p88"/>
          <p:cNvCxnSpPr/>
          <p:nvPr/>
        </p:nvCxnSpPr>
        <p:spPr>
          <a:xfrm>
            <a:off x="477078" y="4843086"/>
            <a:ext cx="8209800" cy="0"/>
          </a:xfrm>
          <a:prstGeom prst="straightConnector1">
            <a:avLst/>
          </a:prstGeom>
          <a:noFill/>
          <a:ln cap="flat" cmpd="sng" w="9525">
            <a:solidFill>
              <a:srgbClr val="5393AA"/>
            </a:solidFill>
            <a:prstDash val="solid"/>
            <a:round/>
            <a:headEnd len="sm" w="sm" type="none"/>
            <a:tailEnd len="sm" w="sm" type="none"/>
          </a:ln>
        </p:spPr>
      </p:cxnSp>
    </p:spTree>
  </p:cSld>
  <p:clrMapOvr>
    <a:masterClrMapping/>
  </p:clrMapOvr>
  <mc:AlternateContent>
    <mc:Choice Requires="p14">
      <p:transition p14:dur="250">
        <p:fade/>
      </p:transition>
    </mc:Choice>
    <mc:Fallback>
      <p:transition>
        <p:fade/>
      </p:transition>
    </mc:Fallback>
  </mc:AlternateContent>
  <p:extLst>
    <p:ext uri="{DCECCB84-F9BA-43D5-87BE-67443E8EF086}">
      <p15:sldGuideLst>
        <p15:guide id="1" orient="horz" pos="432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2_4">
    <p:bg>
      <p:bgPr>
        <a:solidFill>
          <a:schemeClr val="dk1"/>
        </a:solidFill>
      </p:bgPr>
    </p:bg>
    <p:spTree>
      <p:nvGrpSpPr>
        <p:cNvPr id="549" name="Shape 549"/>
        <p:cNvGrpSpPr/>
        <p:nvPr/>
      </p:nvGrpSpPr>
      <p:grpSpPr>
        <a:xfrm>
          <a:off x="0" y="0"/>
          <a:ext cx="0" cy="0"/>
          <a:chOff x="0" y="0"/>
          <a:chExt cx="0" cy="0"/>
        </a:xfrm>
      </p:grpSpPr>
      <p:sp>
        <p:nvSpPr>
          <p:cNvPr id="550" name="Google Shape;550;p89"/>
          <p:cNvSpPr/>
          <p:nvPr/>
        </p:nvSpPr>
        <p:spPr>
          <a:xfrm>
            <a:off x="0" y="0"/>
            <a:ext cx="47133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EAB5"/>
              </a:solidFill>
            </a:endParaRPr>
          </a:p>
        </p:txBody>
      </p:sp>
      <p:pic>
        <p:nvPicPr>
          <p:cNvPr id="551" name="Google Shape;551;p89"/>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3">
    <p:spTree>
      <p:nvGrpSpPr>
        <p:cNvPr id="552" name="Shape 552"/>
        <p:cNvGrpSpPr/>
        <p:nvPr/>
      </p:nvGrpSpPr>
      <p:grpSpPr>
        <a:xfrm>
          <a:off x="0" y="0"/>
          <a:ext cx="0" cy="0"/>
          <a:chOff x="0" y="0"/>
          <a:chExt cx="0" cy="0"/>
        </a:xfrm>
      </p:grpSpPr>
      <p:sp>
        <p:nvSpPr>
          <p:cNvPr id="553" name="Google Shape;553;p90"/>
          <p:cNvSpPr txBox="1"/>
          <p:nvPr>
            <p:ph type="title"/>
          </p:nvPr>
        </p:nvSpPr>
        <p:spPr>
          <a:xfrm>
            <a:off x="311700" y="756200"/>
            <a:ext cx="3738900" cy="2736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Char char="●"/>
              <a:defRPr sz="3600"/>
            </a:lvl1pPr>
            <a:lvl2pPr lvl="1" rtl="0" algn="ctr">
              <a:spcBef>
                <a:spcPts val="0"/>
              </a:spcBef>
              <a:spcAft>
                <a:spcPts val="0"/>
              </a:spcAft>
              <a:buSzPts val="3600"/>
              <a:buChar char="○"/>
              <a:defRPr sz="3600"/>
            </a:lvl2pPr>
            <a:lvl3pPr lvl="2" rtl="0" algn="ctr">
              <a:spcBef>
                <a:spcPts val="0"/>
              </a:spcBef>
              <a:spcAft>
                <a:spcPts val="0"/>
              </a:spcAft>
              <a:buSzPts val="3600"/>
              <a:buChar char="■"/>
              <a:defRPr sz="3600"/>
            </a:lvl3pPr>
            <a:lvl4pPr lvl="3" rtl="0" algn="ctr">
              <a:spcBef>
                <a:spcPts val="0"/>
              </a:spcBef>
              <a:spcAft>
                <a:spcPts val="0"/>
              </a:spcAft>
              <a:buSzPts val="3600"/>
              <a:buChar char="●"/>
              <a:defRPr sz="3600"/>
            </a:lvl4pPr>
            <a:lvl5pPr lvl="4" rtl="0" algn="ctr">
              <a:spcBef>
                <a:spcPts val="0"/>
              </a:spcBef>
              <a:spcAft>
                <a:spcPts val="0"/>
              </a:spcAft>
              <a:buSzPts val="3600"/>
              <a:buChar char="○"/>
              <a:defRPr sz="3600"/>
            </a:lvl5pPr>
            <a:lvl6pPr lvl="5" rtl="0" algn="ctr">
              <a:spcBef>
                <a:spcPts val="0"/>
              </a:spcBef>
              <a:spcAft>
                <a:spcPts val="0"/>
              </a:spcAft>
              <a:buSzPts val="3600"/>
              <a:buChar char="■"/>
              <a:defRPr sz="3600"/>
            </a:lvl6pPr>
            <a:lvl7pPr lvl="6" rtl="0" algn="ctr">
              <a:spcBef>
                <a:spcPts val="0"/>
              </a:spcBef>
              <a:spcAft>
                <a:spcPts val="0"/>
              </a:spcAft>
              <a:buSzPts val="3600"/>
              <a:buChar char="●"/>
              <a:defRPr sz="3600"/>
            </a:lvl7pPr>
            <a:lvl8pPr lvl="7" rtl="0" algn="ctr">
              <a:spcBef>
                <a:spcPts val="0"/>
              </a:spcBef>
              <a:spcAft>
                <a:spcPts val="0"/>
              </a:spcAft>
              <a:buSzPts val="3600"/>
              <a:buChar char="○"/>
              <a:defRPr sz="3600"/>
            </a:lvl8pPr>
            <a:lvl9pPr lvl="8" rtl="0" algn="ctr">
              <a:spcBef>
                <a:spcPts val="0"/>
              </a:spcBef>
              <a:spcAft>
                <a:spcPts val="0"/>
              </a:spcAft>
              <a:buSzPts val="3600"/>
              <a:buChar char="■"/>
              <a:defRPr sz="3600"/>
            </a:lvl9pPr>
          </a:lstStyle>
          <a:p/>
        </p:txBody>
      </p:sp>
      <p:sp>
        <p:nvSpPr>
          <p:cNvPr id="554" name="Google Shape;554;p90"/>
          <p:cNvSpPr txBox="1"/>
          <p:nvPr>
            <p:ph idx="12" type="sldNum"/>
          </p:nvPr>
        </p:nvSpPr>
        <p:spPr>
          <a:xfrm>
            <a:off x="8548658" y="47394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555" name="Shape 555"/>
        <p:cNvGrpSpPr/>
        <p:nvPr/>
      </p:nvGrpSpPr>
      <p:grpSpPr>
        <a:xfrm>
          <a:off x="0" y="0"/>
          <a:ext cx="0" cy="0"/>
          <a:chOff x="0" y="0"/>
          <a:chExt cx="0" cy="0"/>
        </a:xfrm>
      </p:grpSpPr>
      <p:sp>
        <p:nvSpPr>
          <p:cNvPr id="556" name="Google Shape;556;p91"/>
          <p:cNvSpPr txBox="1"/>
          <p:nvPr>
            <p:ph type="title"/>
          </p:nvPr>
        </p:nvSpPr>
        <p:spPr>
          <a:xfrm>
            <a:off x="729450" y="1318650"/>
            <a:ext cx="7688400" cy="535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2"/>
              </a:buClr>
              <a:buSzPts val="3000"/>
              <a:buChar char="●"/>
              <a:defRPr sz="3000">
                <a:solidFill>
                  <a:schemeClr val="dk2"/>
                </a:solidFill>
              </a:defRPr>
            </a:lvl1pPr>
            <a:lvl2pPr lvl="1" rtl="0">
              <a:spcBef>
                <a:spcPts val="0"/>
              </a:spcBef>
              <a:spcAft>
                <a:spcPts val="0"/>
              </a:spcAft>
              <a:buClr>
                <a:schemeClr val="dk2"/>
              </a:buClr>
              <a:buSzPts val="3000"/>
              <a:buChar char="○"/>
              <a:defRPr sz="3000">
                <a:solidFill>
                  <a:schemeClr val="dk2"/>
                </a:solidFill>
              </a:defRPr>
            </a:lvl2pPr>
            <a:lvl3pPr lvl="2" rtl="0">
              <a:spcBef>
                <a:spcPts val="0"/>
              </a:spcBef>
              <a:spcAft>
                <a:spcPts val="0"/>
              </a:spcAft>
              <a:buClr>
                <a:schemeClr val="dk2"/>
              </a:buClr>
              <a:buSzPts val="3000"/>
              <a:buChar char="■"/>
              <a:defRPr sz="3000">
                <a:solidFill>
                  <a:schemeClr val="dk2"/>
                </a:solidFill>
              </a:defRPr>
            </a:lvl3pPr>
            <a:lvl4pPr lvl="3" rtl="0">
              <a:spcBef>
                <a:spcPts val="0"/>
              </a:spcBef>
              <a:spcAft>
                <a:spcPts val="0"/>
              </a:spcAft>
              <a:buClr>
                <a:schemeClr val="dk2"/>
              </a:buClr>
              <a:buSzPts val="3000"/>
              <a:buChar char="●"/>
              <a:defRPr sz="3000">
                <a:solidFill>
                  <a:schemeClr val="dk2"/>
                </a:solidFill>
              </a:defRPr>
            </a:lvl4pPr>
            <a:lvl5pPr lvl="4" rtl="0">
              <a:spcBef>
                <a:spcPts val="0"/>
              </a:spcBef>
              <a:spcAft>
                <a:spcPts val="0"/>
              </a:spcAft>
              <a:buClr>
                <a:schemeClr val="dk2"/>
              </a:buClr>
              <a:buSzPts val="3000"/>
              <a:buChar char="○"/>
              <a:defRPr sz="3000">
                <a:solidFill>
                  <a:schemeClr val="dk2"/>
                </a:solidFill>
              </a:defRPr>
            </a:lvl5pPr>
            <a:lvl6pPr lvl="5" rtl="0">
              <a:spcBef>
                <a:spcPts val="0"/>
              </a:spcBef>
              <a:spcAft>
                <a:spcPts val="0"/>
              </a:spcAft>
              <a:buClr>
                <a:schemeClr val="dk2"/>
              </a:buClr>
              <a:buSzPts val="3000"/>
              <a:buChar char="■"/>
              <a:defRPr sz="3000">
                <a:solidFill>
                  <a:schemeClr val="dk2"/>
                </a:solidFill>
              </a:defRPr>
            </a:lvl6pPr>
            <a:lvl7pPr lvl="6" rtl="0">
              <a:spcBef>
                <a:spcPts val="0"/>
              </a:spcBef>
              <a:spcAft>
                <a:spcPts val="0"/>
              </a:spcAft>
              <a:buClr>
                <a:schemeClr val="dk2"/>
              </a:buClr>
              <a:buSzPts val="3000"/>
              <a:buChar char="●"/>
              <a:defRPr sz="3000">
                <a:solidFill>
                  <a:schemeClr val="dk2"/>
                </a:solidFill>
              </a:defRPr>
            </a:lvl7pPr>
            <a:lvl8pPr lvl="7" rtl="0">
              <a:spcBef>
                <a:spcPts val="0"/>
              </a:spcBef>
              <a:spcAft>
                <a:spcPts val="0"/>
              </a:spcAft>
              <a:buClr>
                <a:schemeClr val="dk2"/>
              </a:buClr>
              <a:buSzPts val="3000"/>
              <a:buChar char="○"/>
              <a:defRPr sz="3000">
                <a:solidFill>
                  <a:schemeClr val="dk2"/>
                </a:solidFill>
              </a:defRPr>
            </a:lvl8pPr>
            <a:lvl9pPr lvl="8" rtl="0">
              <a:spcBef>
                <a:spcPts val="0"/>
              </a:spcBef>
              <a:spcAft>
                <a:spcPts val="0"/>
              </a:spcAft>
              <a:buClr>
                <a:schemeClr val="dk2"/>
              </a:buClr>
              <a:buSzPts val="3000"/>
              <a:buChar char="■"/>
              <a:defRPr sz="3000">
                <a:solidFill>
                  <a:schemeClr val="dk2"/>
                </a:solidFill>
              </a:defRPr>
            </a:lvl9pPr>
          </a:lstStyle>
          <a:p/>
        </p:txBody>
      </p:sp>
      <p:sp>
        <p:nvSpPr>
          <p:cNvPr id="557" name="Google Shape;557;p9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tx">
  <p:cSld name="TITLE_AND_BODY">
    <p:spTree>
      <p:nvGrpSpPr>
        <p:cNvPr id="561" name="Shape 561"/>
        <p:cNvGrpSpPr/>
        <p:nvPr/>
      </p:nvGrpSpPr>
      <p:grpSpPr>
        <a:xfrm>
          <a:off x="0" y="0"/>
          <a:ext cx="0" cy="0"/>
          <a:chOff x="0" y="0"/>
          <a:chExt cx="0" cy="0"/>
        </a:xfrm>
      </p:grpSpPr>
      <p:sp>
        <p:nvSpPr>
          <p:cNvPr id="562" name="Google Shape;562;p9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63" name="Google Shape;563;p93"/>
          <p:cNvSpPr txBox="1"/>
          <p:nvPr/>
        </p:nvSpPr>
        <p:spPr>
          <a:xfrm>
            <a:off x="6717000" y="4947300"/>
            <a:ext cx="2073300" cy="196200"/>
          </a:xfrm>
          <a:prstGeom prst="rect">
            <a:avLst/>
          </a:prstGeom>
          <a:noFill/>
          <a:ln>
            <a:noFill/>
          </a:ln>
        </p:spPr>
        <p:txBody>
          <a:bodyPr anchorCtr="0" anchor="ctr" bIns="68575" lIns="68575" spcFirstLastPara="1" rIns="68575" wrap="square" tIns="68575">
            <a:noAutofit/>
          </a:bodyPr>
          <a:lstStyle/>
          <a:p>
            <a:pPr indent="0" lvl="0" marL="0" rtl="0" algn="r">
              <a:lnSpc>
                <a:spcPct val="50000"/>
              </a:lnSpc>
              <a:spcBef>
                <a:spcPts val="0"/>
              </a:spcBef>
              <a:spcAft>
                <a:spcPts val="0"/>
              </a:spcAft>
              <a:buNone/>
            </a:pPr>
            <a:r>
              <a:rPr b="1" lang="en-GB" sz="600">
                <a:solidFill>
                  <a:srgbClr val="434343"/>
                </a:solidFill>
                <a:latin typeface="Proxima Nova"/>
                <a:ea typeface="Proxima Nova"/>
                <a:cs typeface="Proxima Nova"/>
                <a:sym typeface="Proxima Nova"/>
              </a:rPr>
              <a:t>Content of this deck is licensed under CC BY-SA 4.0</a:t>
            </a:r>
            <a:endParaRPr b="1" sz="600">
              <a:solidFill>
                <a:srgbClr val="434343"/>
              </a:solidFill>
              <a:latin typeface="Proxima Nova"/>
              <a:ea typeface="Proxima Nova"/>
              <a:cs typeface="Proxima Nova"/>
              <a:sym typeface="Proxima Nova"/>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564" name="Shape 564"/>
        <p:cNvGrpSpPr/>
        <p:nvPr/>
      </p:nvGrpSpPr>
      <p:grpSpPr>
        <a:xfrm>
          <a:off x="0" y="0"/>
          <a:ext cx="0" cy="0"/>
          <a:chOff x="0" y="0"/>
          <a:chExt cx="0" cy="0"/>
        </a:xfrm>
      </p:grpSpPr>
      <p:sp>
        <p:nvSpPr>
          <p:cNvPr id="565" name="Google Shape;565;p94"/>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566" name="Google Shape;566;p94"/>
          <p:cNvSpPr txBox="1"/>
          <p:nvPr>
            <p:ph idx="1" type="body"/>
          </p:nvPr>
        </p:nvSpPr>
        <p:spPr>
          <a:xfrm>
            <a:off x="720000" y="1287725"/>
            <a:ext cx="7704000" cy="3344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
        <p:nvSpPr>
          <p:cNvPr id="567" name="Google Shape;567;p94"/>
          <p:cNvSpPr txBox="1"/>
          <p:nvPr>
            <p:ph idx="12" type="sldNum"/>
          </p:nvPr>
        </p:nvSpPr>
        <p:spPr>
          <a:xfrm>
            <a:off x="8463409" y="4703626"/>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68" name="Google Shape;568;p94"/>
          <p:cNvSpPr txBox="1"/>
          <p:nvPr/>
        </p:nvSpPr>
        <p:spPr>
          <a:xfrm>
            <a:off x="6717000" y="4947300"/>
            <a:ext cx="2073300" cy="196200"/>
          </a:xfrm>
          <a:prstGeom prst="rect">
            <a:avLst/>
          </a:prstGeom>
          <a:noFill/>
          <a:ln>
            <a:noFill/>
          </a:ln>
        </p:spPr>
        <p:txBody>
          <a:bodyPr anchorCtr="0" anchor="ctr" bIns="68575" lIns="68575" spcFirstLastPara="1" rIns="68575" wrap="square" tIns="68575">
            <a:noAutofit/>
          </a:bodyPr>
          <a:lstStyle/>
          <a:p>
            <a:pPr indent="0" lvl="0" marL="0" rtl="0" algn="r">
              <a:lnSpc>
                <a:spcPct val="50000"/>
              </a:lnSpc>
              <a:spcBef>
                <a:spcPts val="0"/>
              </a:spcBef>
              <a:spcAft>
                <a:spcPts val="0"/>
              </a:spcAft>
              <a:buNone/>
            </a:pPr>
            <a:r>
              <a:rPr b="1" lang="en-GB" sz="600">
                <a:solidFill>
                  <a:srgbClr val="434343"/>
                </a:solidFill>
                <a:latin typeface="Proxima Nova"/>
                <a:ea typeface="Proxima Nova"/>
                <a:cs typeface="Proxima Nova"/>
                <a:sym typeface="Proxima Nova"/>
              </a:rPr>
              <a:t>Content of this deck is licensed under CC BY-SA 4.0</a:t>
            </a:r>
            <a:endParaRPr b="1" sz="600">
              <a:solidFill>
                <a:srgbClr val="434343"/>
              </a:solidFill>
              <a:latin typeface="Proxima Nova"/>
              <a:ea typeface="Proxima Nova"/>
              <a:cs typeface="Proxima Nova"/>
              <a:sym typeface="Proxima Nova"/>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9" name="Shape 569"/>
        <p:cNvGrpSpPr/>
        <p:nvPr/>
      </p:nvGrpSpPr>
      <p:grpSpPr>
        <a:xfrm>
          <a:off x="0" y="0"/>
          <a:ext cx="0" cy="0"/>
          <a:chOff x="0" y="0"/>
          <a:chExt cx="0" cy="0"/>
        </a:xfrm>
      </p:grpSpPr>
      <p:sp>
        <p:nvSpPr>
          <p:cNvPr id="570" name="Google Shape;570;p9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95"/>
          <p:cNvSpPr txBox="1"/>
          <p:nvPr>
            <p:ph type="title"/>
          </p:nvPr>
        </p:nvSpPr>
        <p:spPr>
          <a:xfrm>
            <a:off x="311725" y="500925"/>
            <a:ext cx="8520600" cy="623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1400"/>
              <a:buChar char="●"/>
              <a:defRPr>
                <a:solidFill>
                  <a:schemeClr val="lt1"/>
                </a:solidFill>
              </a:defRPr>
            </a:lvl1pPr>
            <a:lvl2pPr lvl="1" rtl="0">
              <a:spcBef>
                <a:spcPts val="0"/>
              </a:spcBef>
              <a:spcAft>
                <a:spcPts val="0"/>
              </a:spcAft>
              <a:buClr>
                <a:schemeClr val="lt1"/>
              </a:buClr>
              <a:buSzPts val="1400"/>
              <a:buChar char="○"/>
              <a:defRPr>
                <a:solidFill>
                  <a:schemeClr val="lt1"/>
                </a:solidFill>
              </a:defRPr>
            </a:lvl2pPr>
            <a:lvl3pPr lvl="2" rtl="0">
              <a:spcBef>
                <a:spcPts val="0"/>
              </a:spcBef>
              <a:spcAft>
                <a:spcPts val="0"/>
              </a:spcAft>
              <a:buClr>
                <a:schemeClr val="lt1"/>
              </a:buClr>
              <a:buSzPts val="1400"/>
              <a:buChar char="■"/>
              <a:defRPr>
                <a:solidFill>
                  <a:schemeClr val="lt1"/>
                </a:solidFill>
              </a:defRPr>
            </a:lvl3pPr>
            <a:lvl4pPr lvl="3" rtl="0">
              <a:spcBef>
                <a:spcPts val="0"/>
              </a:spcBef>
              <a:spcAft>
                <a:spcPts val="0"/>
              </a:spcAft>
              <a:buClr>
                <a:schemeClr val="lt1"/>
              </a:buClr>
              <a:buSzPts val="1400"/>
              <a:buChar char="●"/>
              <a:defRPr>
                <a:solidFill>
                  <a:schemeClr val="lt1"/>
                </a:solidFill>
              </a:defRPr>
            </a:lvl4pPr>
            <a:lvl5pPr lvl="4" rtl="0">
              <a:spcBef>
                <a:spcPts val="0"/>
              </a:spcBef>
              <a:spcAft>
                <a:spcPts val="0"/>
              </a:spcAft>
              <a:buClr>
                <a:schemeClr val="lt1"/>
              </a:buClr>
              <a:buSzPts val="1400"/>
              <a:buChar char="○"/>
              <a:defRPr>
                <a:solidFill>
                  <a:schemeClr val="lt1"/>
                </a:solidFill>
              </a:defRPr>
            </a:lvl5pPr>
            <a:lvl6pPr lvl="5" rtl="0">
              <a:spcBef>
                <a:spcPts val="0"/>
              </a:spcBef>
              <a:spcAft>
                <a:spcPts val="0"/>
              </a:spcAft>
              <a:buClr>
                <a:schemeClr val="lt1"/>
              </a:buClr>
              <a:buSzPts val="1400"/>
              <a:buChar char="■"/>
              <a:defRPr>
                <a:solidFill>
                  <a:schemeClr val="lt1"/>
                </a:solidFill>
              </a:defRPr>
            </a:lvl6pPr>
            <a:lvl7pPr lvl="6" rtl="0">
              <a:spcBef>
                <a:spcPts val="0"/>
              </a:spcBef>
              <a:spcAft>
                <a:spcPts val="0"/>
              </a:spcAft>
              <a:buClr>
                <a:schemeClr val="lt1"/>
              </a:buClr>
              <a:buSzPts val="1400"/>
              <a:buChar char="●"/>
              <a:defRPr>
                <a:solidFill>
                  <a:schemeClr val="lt1"/>
                </a:solidFill>
              </a:defRPr>
            </a:lvl7pPr>
            <a:lvl8pPr lvl="7" rtl="0">
              <a:spcBef>
                <a:spcPts val="0"/>
              </a:spcBef>
              <a:spcAft>
                <a:spcPts val="0"/>
              </a:spcAft>
              <a:buClr>
                <a:schemeClr val="lt1"/>
              </a:buClr>
              <a:buSzPts val="1400"/>
              <a:buChar char="○"/>
              <a:defRPr>
                <a:solidFill>
                  <a:schemeClr val="lt1"/>
                </a:solidFill>
              </a:defRPr>
            </a:lvl8pPr>
            <a:lvl9pPr lvl="8" rtl="0">
              <a:spcBef>
                <a:spcPts val="0"/>
              </a:spcBef>
              <a:spcAft>
                <a:spcPts val="0"/>
              </a:spcAft>
              <a:buClr>
                <a:schemeClr val="lt1"/>
              </a:buClr>
              <a:buSzPts val="1400"/>
              <a:buChar char="■"/>
              <a:defRPr>
                <a:solidFill>
                  <a:schemeClr val="lt1"/>
                </a:solidFill>
              </a:defRPr>
            </a:lvl9pPr>
          </a:lstStyle>
          <a:p/>
        </p:txBody>
      </p:sp>
      <p:sp>
        <p:nvSpPr>
          <p:cNvPr id="572" name="Google Shape;572;p9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73" name="Google Shape;573;p95"/>
          <p:cNvSpPr txBox="1"/>
          <p:nvPr/>
        </p:nvSpPr>
        <p:spPr>
          <a:xfrm>
            <a:off x="6717000" y="4947300"/>
            <a:ext cx="2073300" cy="196200"/>
          </a:xfrm>
          <a:prstGeom prst="rect">
            <a:avLst/>
          </a:prstGeom>
          <a:noFill/>
          <a:ln>
            <a:noFill/>
          </a:ln>
        </p:spPr>
        <p:txBody>
          <a:bodyPr anchorCtr="0" anchor="ctr" bIns="68575" lIns="68575" spcFirstLastPara="1" rIns="68575" wrap="square" tIns="68575">
            <a:noAutofit/>
          </a:bodyPr>
          <a:lstStyle/>
          <a:p>
            <a:pPr indent="0" lvl="0" marL="0" rtl="0" algn="r">
              <a:lnSpc>
                <a:spcPct val="50000"/>
              </a:lnSpc>
              <a:spcBef>
                <a:spcPts val="0"/>
              </a:spcBef>
              <a:spcAft>
                <a:spcPts val="0"/>
              </a:spcAft>
              <a:buNone/>
            </a:pPr>
            <a:r>
              <a:rPr b="1" lang="en-GB" sz="600">
                <a:solidFill>
                  <a:srgbClr val="434343"/>
                </a:solidFill>
                <a:latin typeface="Proxima Nova"/>
                <a:ea typeface="Proxima Nova"/>
                <a:cs typeface="Proxima Nova"/>
                <a:sym typeface="Proxima Nova"/>
              </a:rPr>
              <a:t>Content of this deck is licensed under CC BY-SA 4.0</a:t>
            </a:r>
            <a:endParaRPr b="1" sz="600">
              <a:solidFill>
                <a:srgbClr val="434343"/>
              </a:solidFill>
              <a:latin typeface="Proxima Nova"/>
              <a:ea typeface="Proxima Nova"/>
              <a:cs typeface="Proxima Nova"/>
              <a:sym typeface="Proxima Nova"/>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AND_BODY_2">
    <p:spTree>
      <p:nvGrpSpPr>
        <p:cNvPr id="574" name="Shape 574"/>
        <p:cNvGrpSpPr/>
        <p:nvPr/>
      </p:nvGrpSpPr>
      <p:grpSpPr>
        <a:xfrm>
          <a:off x="0" y="0"/>
          <a:ext cx="0" cy="0"/>
          <a:chOff x="0" y="0"/>
          <a:chExt cx="0" cy="0"/>
        </a:xfrm>
      </p:grpSpPr>
      <p:cxnSp>
        <p:nvCxnSpPr>
          <p:cNvPr id="575" name="Google Shape;575;p96"/>
          <p:cNvCxnSpPr/>
          <p:nvPr/>
        </p:nvCxnSpPr>
        <p:spPr>
          <a:xfrm>
            <a:off x="476250" y="1076350"/>
            <a:ext cx="792000" cy="0"/>
          </a:xfrm>
          <a:prstGeom prst="straightConnector1">
            <a:avLst/>
          </a:prstGeom>
          <a:noFill/>
          <a:ln cap="flat" cmpd="sng" w="28575">
            <a:solidFill>
              <a:schemeClr val="dk1"/>
            </a:solidFill>
            <a:prstDash val="solid"/>
            <a:round/>
            <a:headEnd len="sm" w="sm" type="none"/>
            <a:tailEnd len="sm" w="sm" type="none"/>
          </a:ln>
        </p:spPr>
      </p:cxnSp>
      <p:sp>
        <p:nvSpPr>
          <p:cNvPr id="576" name="Google Shape;576;p96"/>
          <p:cNvSpPr txBox="1"/>
          <p:nvPr>
            <p:ph type="title"/>
          </p:nvPr>
        </p:nvSpPr>
        <p:spPr>
          <a:xfrm>
            <a:off x="476250" y="344675"/>
            <a:ext cx="5715000" cy="56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600"/>
              <a:buFont typeface="Outfit"/>
              <a:buNone/>
              <a:defRPr b="1" sz="2600">
                <a:latin typeface="Outfit"/>
                <a:ea typeface="Outfit"/>
                <a:cs typeface="Outfit"/>
                <a:sym typeface="Outfit"/>
              </a:defRPr>
            </a:lvl1pPr>
            <a:lvl2pPr lvl="1" rtl="0">
              <a:spcBef>
                <a:spcPts val="0"/>
              </a:spcBef>
              <a:spcAft>
                <a:spcPts val="0"/>
              </a:spcAft>
              <a:buSzPts val="2600"/>
              <a:buFont typeface="Outfit"/>
              <a:buNone/>
              <a:defRPr b="1" sz="2600">
                <a:latin typeface="Outfit"/>
                <a:ea typeface="Outfit"/>
                <a:cs typeface="Outfit"/>
                <a:sym typeface="Outfit"/>
              </a:defRPr>
            </a:lvl2pPr>
            <a:lvl3pPr lvl="2" rtl="0">
              <a:spcBef>
                <a:spcPts val="0"/>
              </a:spcBef>
              <a:spcAft>
                <a:spcPts val="0"/>
              </a:spcAft>
              <a:buSzPts val="2600"/>
              <a:buFont typeface="Outfit"/>
              <a:buNone/>
              <a:defRPr b="1" sz="2600">
                <a:latin typeface="Outfit"/>
                <a:ea typeface="Outfit"/>
                <a:cs typeface="Outfit"/>
                <a:sym typeface="Outfit"/>
              </a:defRPr>
            </a:lvl3pPr>
            <a:lvl4pPr lvl="3" rtl="0">
              <a:spcBef>
                <a:spcPts val="0"/>
              </a:spcBef>
              <a:spcAft>
                <a:spcPts val="0"/>
              </a:spcAft>
              <a:buSzPts val="2600"/>
              <a:buFont typeface="Outfit"/>
              <a:buNone/>
              <a:defRPr b="1" sz="2600">
                <a:latin typeface="Outfit"/>
                <a:ea typeface="Outfit"/>
                <a:cs typeface="Outfit"/>
                <a:sym typeface="Outfit"/>
              </a:defRPr>
            </a:lvl4pPr>
            <a:lvl5pPr lvl="4" rtl="0">
              <a:spcBef>
                <a:spcPts val="0"/>
              </a:spcBef>
              <a:spcAft>
                <a:spcPts val="0"/>
              </a:spcAft>
              <a:buSzPts val="2600"/>
              <a:buFont typeface="Outfit"/>
              <a:buNone/>
              <a:defRPr b="1" sz="2600">
                <a:latin typeface="Outfit"/>
                <a:ea typeface="Outfit"/>
                <a:cs typeface="Outfit"/>
                <a:sym typeface="Outfit"/>
              </a:defRPr>
            </a:lvl5pPr>
            <a:lvl6pPr lvl="5" rtl="0">
              <a:spcBef>
                <a:spcPts val="0"/>
              </a:spcBef>
              <a:spcAft>
                <a:spcPts val="0"/>
              </a:spcAft>
              <a:buSzPts val="2600"/>
              <a:buFont typeface="Outfit"/>
              <a:buNone/>
              <a:defRPr b="1" sz="2600">
                <a:latin typeface="Outfit"/>
                <a:ea typeface="Outfit"/>
                <a:cs typeface="Outfit"/>
                <a:sym typeface="Outfit"/>
              </a:defRPr>
            </a:lvl6pPr>
            <a:lvl7pPr lvl="6" rtl="0">
              <a:spcBef>
                <a:spcPts val="0"/>
              </a:spcBef>
              <a:spcAft>
                <a:spcPts val="0"/>
              </a:spcAft>
              <a:buSzPts val="2600"/>
              <a:buFont typeface="Outfit"/>
              <a:buNone/>
              <a:defRPr b="1" sz="2600">
                <a:latin typeface="Outfit"/>
                <a:ea typeface="Outfit"/>
                <a:cs typeface="Outfit"/>
                <a:sym typeface="Outfit"/>
              </a:defRPr>
            </a:lvl7pPr>
            <a:lvl8pPr lvl="7" rtl="0">
              <a:spcBef>
                <a:spcPts val="0"/>
              </a:spcBef>
              <a:spcAft>
                <a:spcPts val="0"/>
              </a:spcAft>
              <a:buSzPts val="2600"/>
              <a:buFont typeface="Outfit"/>
              <a:buNone/>
              <a:defRPr b="1" sz="2600">
                <a:latin typeface="Outfit"/>
                <a:ea typeface="Outfit"/>
                <a:cs typeface="Outfit"/>
                <a:sym typeface="Outfit"/>
              </a:defRPr>
            </a:lvl8pPr>
            <a:lvl9pPr lvl="8" rtl="0">
              <a:spcBef>
                <a:spcPts val="0"/>
              </a:spcBef>
              <a:spcAft>
                <a:spcPts val="0"/>
              </a:spcAft>
              <a:buSzPts val="2600"/>
              <a:buFont typeface="Outfit"/>
              <a:buNone/>
              <a:defRPr b="1" sz="2600">
                <a:latin typeface="Outfit"/>
                <a:ea typeface="Outfit"/>
                <a:cs typeface="Outfit"/>
                <a:sym typeface="Outfit"/>
              </a:defRPr>
            </a:lvl9pPr>
          </a:lstStyle>
          <a:p/>
        </p:txBody>
      </p:sp>
      <p:sp>
        <p:nvSpPr>
          <p:cNvPr id="577" name="Google Shape;577;p9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p:cSld name="TITLE_AND_BODY_1_2">
    <p:spTree>
      <p:nvGrpSpPr>
        <p:cNvPr id="578" name="Shape 578"/>
        <p:cNvGrpSpPr/>
        <p:nvPr/>
      </p:nvGrpSpPr>
      <p:grpSpPr>
        <a:xfrm>
          <a:off x="0" y="0"/>
          <a:ext cx="0" cy="0"/>
          <a:chOff x="0" y="0"/>
          <a:chExt cx="0" cy="0"/>
        </a:xfrm>
      </p:grpSpPr>
      <p:sp>
        <p:nvSpPr>
          <p:cNvPr id="579" name="Google Shape;579;p9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80" name="Google Shape;580;p97"/>
          <p:cNvSpPr txBox="1"/>
          <p:nvPr/>
        </p:nvSpPr>
        <p:spPr>
          <a:xfrm>
            <a:off x="6717000" y="4947300"/>
            <a:ext cx="2073300" cy="196200"/>
          </a:xfrm>
          <a:prstGeom prst="rect">
            <a:avLst/>
          </a:prstGeom>
          <a:noFill/>
          <a:ln>
            <a:noFill/>
          </a:ln>
        </p:spPr>
        <p:txBody>
          <a:bodyPr anchorCtr="0" anchor="ctr" bIns="68575" lIns="68575" spcFirstLastPara="1" rIns="68575" wrap="square" tIns="68575">
            <a:noAutofit/>
          </a:bodyPr>
          <a:lstStyle/>
          <a:p>
            <a:pPr indent="0" lvl="0" marL="0" rtl="0" algn="r">
              <a:lnSpc>
                <a:spcPct val="50000"/>
              </a:lnSpc>
              <a:spcBef>
                <a:spcPts val="0"/>
              </a:spcBef>
              <a:spcAft>
                <a:spcPts val="0"/>
              </a:spcAft>
              <a:buNone/>
            </a:pPr>
            <a:r>
              <a:rPr b="1" lang="en-GB" sz="600">
                <a:solidFill>
                  <a:srgbClr val="434343"/>
                </a:solidFill>
                <a:latin typeface="Proxima Nova"/>
                <a:ea typeface="Proxima Nova"/>
                <a:cs typeface="Proxima Nova"/>
                <a:sym typeface="Proxima Nova"/>
              </a:rPr>
              <a:t>Content of this deck is licensed under CC BY-SA 4.0</a:t>
            </a:r>
            <a:endParaRPr b="1" sz="600">
              <a:solidFill>
                <a:srgbClr val="434343"/>
              </a:solidFill>
              <a:latin typeface="Proxima Nova"/>
              <a:ea typeface="Proxima Nova"/>
              <a:cs typeface="Proxima Nova"/>
              <a:sym typeface="Proxima Nova"/>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type="blank">
  <p:cSld name="BLANK">
    <p:spTree>
      <p:nvGrpSpPr>
        <p:cNvPr id="581" name="Shape 581"/>
        <p:cNvGrpSpPr/>
        <p:nvPr/>
      </p:nvGrpSpPr>
      <p:grpSpPr>
        <a:xfrm>
          <a:off x="0" y="0"/>
          <a:ext cx="0" cy="0"/>
          <a:chOff x="0" y="0"/>
          <a:chExt cx="0" cy="0"/>
        </a:xfrm>
      </p:grpSpPr>
      <p:sp>
        <p:nvSpPr>
          <p:cNvPr id="582" name="Google Shape;582;p98"/>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5.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slideLayout" Target="../slideLayouts/slideLayout29.xml"/><Relationship Id="rId16" Type="http://schemas.openxmlformats.org/officeDocument/2006/relationships/slideLayout" Target="../slideLayouts/slideLayout30.xml"/><Relationship Id="rId17" Type="http://schemas.openxmlformats.org/officeDocument/2006/relationships/slideLayout" Target="../slideLayouts/slideLayout31.xml"/><Relationship Id="rId18" Type="http://schemas.openxmlformats.org/officeDocument/2006/relationships/slideLayout" Target="../slideLayouts/slideLayout32.xml"/><Relationship Id="rId19" Type="http://schemas.openxmlformats.org/officeDocument/2006/relationships/slideLayout" Target="../slideLayouts/slideLayout33.xml"/><Relationship Id="rId20" Type="http://schemas.openxmlformats.org/officeDocument/2006/relationships/slideLayout" Target="../slideLayouts/slideLayout34.xml"/><Relationship Id="rId21" Type="http://schemas.openxmlformats.org/officeDocument/2006/relationships/slideLayout" Target="../slideLayouts/slideLayout35.xml"/><Relationship Id="rId22" Type="http://schemas.openxmlformats.org/officeDocument/2006/relationships/slideLayout" Target="../slideLayouts/slideLayout36.xml"/><Relationship Id="rId23" Type="http://schemas.openxmlformats.org/officeDocument/2006/relationships/slideLayout" Target="../slideLayouts/slideLayout37.xml"/><Relationship Id="rId24" Type="http://schemas.openxmlformats.org/officeDocument/2006/relationships/slideLayout" Target="../slideLayouts/slideLayout38.xml"/><Relationship Id="rId25" Type="http://schemas.openxmlformats.org/officeDocument/2006/relationships/slideLayout" Target="../slideLayouts/slideLayout39.xml"/><Relationship Id="rId26" Type="http://schemas.openxmlformats.org/officeDocument/2006/relationships/slideLayout" Target="../slideLayouts/slideLayout40.xml"/><Relationship Id="rId27" Type="http://schemas.openxmlformats.org/officeDocument/2006/relationships/slideLayout" Target="../slideLayouts/slideLayout41.xml"/><Relationship Id="rId28" Type="http://schemas.openxmlformats.org/officeDocument/2006/relationships/slideLayout" Target="../slideLayouts/slideLayout42.xml"/><Relationship Id="rId29" Type="http://schemas.openxmlformats.org/officeDocument/2006/relationships/slideLayout" Target="../slideLayouts/slideLayout43.xml"/><Relationship Id="rId30" Type="http://schemas.openxmlformats.org/officeDocument/2006/relationships/slideLayout" Target="../slideLayouts/slideLayout44.xml"/><Relationship Id="rId31" Type="http://schemas.openxmlformats.org/officeDocument/2006/relationships/slideLayout" Target="../slideLayouts/slideLayout45.xml"/><Relationship Id="rId32" Type="http://schemas.openxmlformats.org/officeDocument/2006/relationships/slideLayout" Target="../slideLayouts/slideLayout46.xml"/><Relationship Id="rId33" Type="http://schemas.openxmlformats.org/officeDocument/2006/relationships/slideLayout" Target="../slideLayouts/slideLayout47.xml"/><Relationship Id="rId34" Type="http://schemas.openxmlformats.org/officeDocument/2006/relationships/slideLayout" Target="../slideLayouts/slideLayout48.xml"/><Relationship Id="rId35" Type="http://schemas.openxmlformats.org/officeDocument/2006/relationships/slideLayout" Target="../slideLayouts/slideLayout49.xml"/><Relationship Id="rId36"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 Id="rId9" Type="http://schemas.openxmlformats.org/officeDocument/2006/relationships/slideLayout" Target="../slideLayouts/slideLayout58.xml"/><Relationship Id="rId10" Type="http://schemas.openxmlformats.org/officeDocument/2006/relationships/slideLayout" Target="../slideLayouts/slideLayout59.xml"/><Relationship Id="rId11" Type="http://schemas.openxmlformats.org/officeDocument/2006/relationships/slideLayout" Target="../slideLayouts/slideLayout60.xml"/><Relationship Id="rId12" Type="http://schemas.openxmlformats.org/officeDocument/2006/relationships/slideLayout" Target="../slideLayouts/slideLayout61.xml"/><Relationship Id="rId13" Type="http://schemas.openxmlformats.org/officeDocument/2006/relationships/slideLayout" Target="../slideLayouts/slideLayout62.xml"/><Relationship Id="rId14" Type="http://schemas.openxmlformats.org/officeDocument/2006/relationships/slideLayout" Target="../slideLayouts/slideLayout63.xml"/><Relationship Id="rId15" Type="http://schemas.openxmlformats.org/officeDocument/2006/relationships/slideLayout" Target="../slideLayouts/slideLayout64.xml"/><Relationship Id="rId16" Type="http://schemas.openxmlformats.org/officeDocument/2006/relationships/slideLayout" Target="../slideLayouts/slideLayout65.xml"/><Relationship Id="rId17" Type="http://schemas.openxmlformats.org/officeDocument/2006/relationships/slideLayout" Target="../slideLayouts/slideLayout66.xml"/><Relationship Id="rId18" Type="http://schemas.openxmlformats.org/officeDocument/2006/relationships/slideLayout" Target="../slideLayouts/slideLayout67.xml"/><Relationship Id="rId19" Type="http://schemas.openxmlformats.org/officeDocument/2006/relationships/slideLayout" Target="../slideLayouts/slideLayout68.xml"/><Relationship Id="rId20" Type="http://schemas.openxmlformats.org/officeDocument/2006/relationships/slideLayout" Target="../slideLayouts/slideLayout69.xml"/><Relationship Id="rId21" Type="http://schemas.openxmlformats.org/officeDocument/2006/relationships/slideLayout" Target="../slideLayouts/slideLayout70.xml"/><Relationship Id="rId22" Type="http://schemas.openxmlformats.org/officeDocument/2006/relationships/slideLayout" Target="../slideLayouts/slideLayout71.xml"/><Relationship Id="rId23" Type="http://schemas.openxmlformats.org/officeDocument/2006/relationships/slideLayout" Target="../slideLayouts/slideLayout72.xml"/><Relationship Id="rId24" Type="http://schemas.openxmlformats.org/officeDocument/2006/relationships/slideLayout" Target="../slideLayouts/slideLayout73.xml"/><Relationship Id="rId25" Type="http://schemas.openxmlformats.org/officeDocument/2006/relationships/slideLayout" Target="../slideLayouts/slideLayout74.xml"/><Relationship Id="rId26" Type="http://schemas.openxmlformats.org/officeDocument/2006/relationships/slideLayout" Target="../slideLayouts/slideLayout75.xml"/><Relationship Id="rId27" Type="http://schemas.openxmlformats.org/officeDocument/2006/relationships/slideLayout" Target="../slideLayouts/slideLayout76.xml"/><Relationship Id="rId28" Type="http://schemas.openxmlformats.org/officeDocument/2006/relationships/slideLayout" Target="../slideLayouts/slideLayout77.xml"/><Relationship Id="rId29" Type="http://schemas.openxmlformats.org/officeDocument/2006/relationships/slideLayout" Target="../slideLayouts/slideLayout78.xml"/><Relationship Id="rId30" Type="http://schemas.openxmlformats.org/officeDocument/2006/relationships/slideLayout" Target="../slideLayouts/slideLayout79.xml"/><Relationship Id="rId31" Type="http://schemas.openxmlformats.org/officeDocument/2006/relationships/slideLayout" Target="../slideLayouts/slideLayout80.xml"/><Relationship Id="rId32" Type="http://schemas.openxmlformats.org/officeDocument/2006/relationships/slideLayout" Target="../slideLayouts/slideLayout81.xml"/><Relationship Id="rId33" Type="http://schemas.openxmlformats.org/officeDocument/2006/relationships/slideLayout" Target="../slideLayouts/slideLayout82.xml"/><Relationship Id="rId34" Type="http://schemas.openxmlformats.org/officeDocument/2006/relationships/slideLayout" Target="../slideLayouts/slideLayout83.xml"/><Relationship Id="rId35" Type="http://schemas.openxmlformats.org/officeDocument/2006/relationships/slideLayout" Target="../slideLayouts/slideLayout84.xml"/><Relationship Id="rId36" Type="http://schemas.openxmlformats.org/officeDocument/2006/relationships/slideLayout" Target="../slideLayouts/slideLayout85.xml"/><Relationship Id="rId37" Type="http://schemas.openxmlformats.org/officeDocument/2006/relationships/slideLayout" Target="../slideLayouts/slideLayout86.xml"/><Relationship Id="rId38" Type="http://schemas.openxmlformats.org/officeDocument/2006/relationships/slideLayout" Target="../slideLayouts/slideLayout87.xml"/><Relationship Id="rId39" Type="http://schemas.openxmlformats.org/officeDocument/2006/relationships/slideLayout" Target="../slideLayouts/slideLayout88.xml"/><Relationship Id="rId40" Type="http://schemas.openxmlformats.org/officeDocument/2006/relationships/theme" Target="../theme/theme2.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5" name="Shape 75"/>
        <p:cNvGrpSpPr/>
        <p:nvPr/>
      </p:nvGrpSpPr>
      <p:grpSpPr>
        <a:xfrm>
          <a:off x="0" y="0"/>
          <a:ext cx="0" cy="0"/>
          <a:chOff x="0" y="0"/>
          <a:chExt cx="0" cy="0"/>
        </a:xfrm>
      </p:grpSpPr>
      <p:sp>
        <p:nvSpPr>
          <p:cNvPr id="76" name="Google Shape;76;p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06" name="Shape 40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5" r:id="rId3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58" name="Shape 558"/>
        <p:cNvGrpSpPr/>
        <p:nvPr/>
      </p:nvGrpSpPr>
      <p:grpSpPr>
        <a:xfrm>
          <a:off x="0" y="0"/>
          <a:ext cx="0" cy="0"/>
          <a:chOff x="0" y="0"/>
          <a:chExt cx="0" cy="0"/>
        </a:xfrm>
      </p:grpSpPr>
      <p:sp>
        <p:nvSpPr>
          <p:cNvPr id="559" name="Google Shape;559;p9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GB"/>
              <a:t>‹#›</a:t>
            </a:fld>
            <a:endParaRPr/>
          </a:p>
        </p:txBody>
      </p:sp>
      <p:sp>
        <p:nvSpPr>
          <p:cNvPr id="560" name="Google Shape;560;p92"/>
          <p:cNvSpPr txBox="1"/>
          <p:nvPr/>
        </p:nvSpPr>
        <p:spPr>
          <a:xfrm>
            <a:off x="6717000" y="4947300"/>
            <a:ext cx="2073300" cy="196200"/>
          </a:xfrm>
          <a:prstGeom prst="rect">
            <a:avLst/>
          </a:prstGeom>
          <a:noFill/>
          <a:ln>
            <a:noFill/>
          </a:ln>
        </p:spPr>
        <p:txBody>
          <a:bodyPr anchorCtr="0" anchor="ctr" bIns="68575" lIns="68575" spcFirstLastPara="1" rIns="68575" wrap="square" tIns="68575">
            <a:noAutofit/>
          </a:bodyPr>
          <a:lstStyle/>
          <a:p>
            <a:pPr indent="0" lvl="0" marL="0" rtl="0" algn="r">
              <a:lnSpc>
                <a:spcPct val="50000"/>
              </a:lnSpc>
              <a:spcBef>
                <a:spcPts val="0"/>
              </a:spcBef>
              <a:spcAft>
                <a:spcPts val="0"/>
              </a:spcAft>
              <a:buNone/>
            </a:pPr>
            <a:r>
              <a:rPr b="1" lang="en-GB" sz="600">
                <a:solidFill>
                  <a:srgbClr val="434343"/>
                </a:solidFill>
                <a:latin typeface="Proxima Nova"/>
                <a:ea typeface="Proxima Nova"/>
                <a:cs typeface="Proxima Nova"/>
                <a:sym typeface="Proxima Nova"/>
              </a:rPr>
              <a:t>Content of this deck is licensed under CC BY-SA 4.0</a:t>
            </a:r>
            <a:endParaRPr b="1" sz="600">
              <a:solidFill>
                <a:srgbClr val="434343"/>
              </a:solidFill>
              <a:latin typeface="Proxima Nova"/>
              <a:ea typeface="Proxima Nova"/>
              <a:cs typeface="Proxima Nova"/>
              <a:sym typeface="Proxima Nova"/>
            </a:endParaRPr>
          </a:p>
        </p:txBody>
      </p:sp>
    </p:spTree>
  </p:cSld>
  <p:clrMap accent1="accent1" accent2="accent2" accent3="accent3" accent4="accent4" accent5="accent5" accent6="accent6" bg1="lt1" bg2="dk2" tx1="dk1" tx2="lt2" folHlink="folHlink" hlink="hlink"/>
  <p:sldLayoutIdLst>
    <p:sldLayoutId id="2147483736" r:id="rId1"/>
    <p:sldLayoutId id="2147483737" r:id="rId2"/>
    <p:sldLayoutId id="2147483738" r:id="rId3"/>
    <p:sldLayoutId id="2147483739" r:id="rId4"/>
    <p:sldLayoutId id="2147483740" r:id="rId5"/>
    <p:sldLayoutId id="214748374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10.xml"/><Relationship Id="rId3" Type="http://schemas.openxmlformats.org/officeDocument/2006/relationships/image" Target="../media/image42.jpg"/><Relationship Id="rId4" Type="http://schemas.openxmlformats.org/officeDocument/2006/relationships/image" Target="../media/image43.png"/><Relationship Id="rId5" Type="http://schemas.openxmlformats.org/officeDocument/2006/relationships/image" Target="../media/image4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6.jp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21.png"/><Relationship Id="rId6" Type="http://schemas.openxmlformats.org/officeDocument/2006/relationships/image" Target="../media/image25.png"/><Relationship Id="rId7" Type="http://schemas.openxmlformats.org/officeDocument/2006/relationships/image" Target="../media/image20.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24.png"/><Relationship Id="rId11" Type="http://schemas.openxmlformats.org/officeDocument/2006/relationships/image" Target="../media/image29.png"/><Relationship Id="rId12" Type="http://schemas.openxmlformats.org/officeDocument/2006/relationships/image" Target="../media/image23.png"/><Relationship Id="rId13"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0.png"/><Relationship Id="rId4" Type="http://schemas.openxmlformats.org/officeDocument/2006/relationships/image" Target="../media/image27.png"/><Relationship Id="rId5" Type="http://schemas.openxmlformats.org/officeDocument/2006/relationships/image" Target="../media/image40.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21.png"/><Relationship Id="rId9" Type="http://schemas.openxmlformats.org/officeDocument/2006/relationships/image" Target="../media/image25.png"/><Relationship Id="rId10" Type="http://schemas.openxmlformats.org/officeDocument/2006/relationships/image" Target="../media/image34.png"/><Relationship Id="rId11" Type="http://schemas.openxmlformats.org/officeDocument/2006/relationships/image" Target="../media/image39.png"/><Relationship Id="rId12"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xml"/><Relationship Id="rId3"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6.png"/><Relationship Id="rId6" Type="http://schemas.openxmlformats.org/officeDocument/2006/relationships/image" Target="../media/image33.png"/><Relationship Id="rId7" Type="http://schemas.openxmlformats.org/officeDocument/2006/relationships/image" Target="../media/image35.png"/><Relationship Id="rId8"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7.xml"/><Relationship Id="rId3" Type="http://schemas.openxmlformats.org/officeDocument/2006/relationships/image" Target="../media/image31.png"/><Relationship Id="rId4" Type="http://schemas.openxmlformats.org/officeDocument/2006/relationships/image" Target="../media/image45.png"/><Relationship Id="rId5" Type="http://schemas.openxmlformats.org/officeDocument/2006/relationships/image" Target="../media/image49.png"/><Relationship Id="rId6" Type="http://schemas.openxmlformats.org/officeDocument/2006/relationships/image" Target="../media/image4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6" name="Shape 586"/>
        <p:cNvGrpSpPr/>
        <p:nvPr/>
      </p:nvGrpSpPr>
      <p:grpSpPr>
        <a:xfrm>
          <a:off x="0" y="0"/>
          <a:ext cx="0" cy="0"/>
          <a:chOff x="0" y="0"/>
          <a:chExt cx="0" cy="0"/>
        </a:xfrm>
      </p:grpSpPr>
      <p:sp>
        <p:nvSpPr>
          <p:cNvPr id="587" name="Google Shape;587;p99"/>
          <p:cNvSpPr txBox="1"/>
          <p:nvPr/>
        </p:nvSpPr>
        <p:spPr>
          <a:xfrm>
            <a:off x="304800" y="4151875"/>
            <a:ext cx="83598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900">
                <a:solidFill>
                  <a:schemeClr val="lt1"/>
                </a:solidFill>
                <a:highlight>
                  <a:srgbClr val="004658"/>
                </a:highlight>
                <a:latin typeface="Outfit"/>
                <a:ea typeface="Outfit"/>
                <a:cs typeface="Outfit"/>
                <a:sym typeface="Outfit"/>
              </a:rPr>
              <a:t>Registros - O Quê, Por Quê e Como?</a:t>
            </a:r>
            <a:r>
              <a:rPr b="1" lang="en-GB" sz="2900">
                <a:solidFill>
                  <a:schemeClr val="lt1"/>
                </a:solidFill>
                <a:highlight>
                  <a:srgbClr val="004658"/>
                </a:highlight>
                <a:latin typeface="Outfit"/>
                <a:ea typeface="Outfit"/>
                <a:cs typeface="Outfit"/>
                <a:sym typeface="Outfit"/>
              </a:rPr>
              <a:t/>
            </a:r>
            <a:endParaRPr b="1" sz="2900">
              <a:solidFill>
                <a:schemeClr val="lt1"/>
              </a:solidFill>
              <a:highlight>
                <a:srgbClr val="004658"/>
              </a:highlight>
              <a:latin typeface="Outfit"/>
              <a:ea typeface="Outfit"/>
              <a:cs typeface="Outfit"/>
              <a:sym typeface="Outfi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738" name="Shape 738"/>
        <p:cNvGrpSpPr/>
        <p:nvPr/>
      </p:nvGrpSpPr>
      <p:grpSpPr>
        <a:xfrm>
          <a:off x="0" y="0"/>
          <a:ext cx="0" cy="0"/>
          <a:chOff x="0" y="0"/>
          <a:chExt cx="0" cy="0"/>
        </a:xfrm>
      </p:grpSpPr>
      <p:sp>
        <p:nvSpPr>
          <p:cNvPr id="739" name="Google Shape;739;p108"/>
          <p:cNvSpPr/>
          <p:nvPr/>
        </p:nvSpPr>
        <p:spPr>
          <a:xfrm>
            <a:off x="0" y="0"/>
            <a:ext cx="9144000" cy="3095700"/>
          </a:xfrm>
          <a:prstGeom prst="rect">
            <a:avLst/>
          </a:prstGeom>
          <a:solidFill>
            <a:srgbClr val="12121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pic>
        <p:nvPicPr>
          <p:cNvPr id="740" name="Google Shape;740;p108"/>
          <p:cNvPicPr preferRelativeResize="0"/>
          <p:nvPr/>
        </p:nvPicPr>
        <p:blipFill rotWithShape="1">
          <a:blip r:embed="rId3">
            <a:alphaModFix/>
          </a:blip>
          <a:srcRect b="21400" l="0" r="0" t="21394"/>
          <a:stretch/>
        </p:blipFill>
        <p:spPr>
          <a:xfrm>
            <a:off x="0" y="0"/>
            <a:ext cx="9144003" cy="3095663"/>
          </a:xfrm>
          <a:prstGeom prst="rect">
            <a:avLst/>
          </a:prstGeom>
          <a:noFill/>
          <a:ln>
            <a:noFill/>
          </a:ln>
        </p:spPr>
      </p:pic>
      <p:sp>
        <p:nvSpPr>
          <p:cNvPr id="741" name="Google Shape;741;p108"/>
          <p:cNvSpPr txBox="1"/>
          <p:nvPr/>
        </p:nvSpPr>
        <p:spPr>
          <a:xfrm>
            <a:off x="827400" y="3344675"/>
            <a:ext cx="7346700" cy="986700"/>
          </a:xfrm>
          <a:prstGeom prst="rect">
            <a:avLst/>
          </a:prstGeom>
          <a:noFill/>
          <a:ln>
            <a:noFill/>
          </a:ln>
        </p:spPr>
        <p:txBody>
          <a:bodyPr anchorCtr="0" anchor="ctr" bIns="19050" lIns="19050" spcFirstLastPara="1" rIns="19050" wrap="square" tIns="19050">
            <a:spAutoFit/>
          </a:bodyPr>
          <a:lstStyle/>
          <a:p>
            <a:pPr indent="0" lvl="0" marL="0" marR="0" rtl="0" algn="ctr">
              <a:lnSpc>
                <a:spcPct val="110000"/>
              </a:lnSpc>
              <a:spcBef>
                <a:spcPts val="0"/>
              </a:spcBef>
              <a:spcAft>
                <a:spcPts val="0"/>
              </a:spcAft>
              <a:buClr>
                <a:srgbClr val="FFFFFF"/>
              </a:buClr>
              <a:buSzPts val="3000"/>
              <a:buFont typeface="Poppins SemiBold"/>
              <a:buNone/>
            </a:pPr>
            <a:r>
              <a:rPr b="1" lang="en-GB" sz="2400">
                <a:solidFill>
                  <a:srgbClr val="FFFFFF"/>
                </a:solidFill>
                <a:latin typeface="Outfit"/>
                <a:ea typeface="Outfit"/>
                <a:cs typeface="Outfit"/>
                <a:sym typeface="Outfit"/>
              </a:rPr>
              <a:t>Obrigado!</a:t>
            </a:r>
            <a:endParaRPr b="1" sz="2400">
              <a:solidFill>
                <a:srgbClr val="FFFFFF"/>
              </a:solidFill>
              <a:latin typeface="Outfit"/>
              <a:ea typeface="Outfit"/>
              <a:cs typeface="Outfit"/>
              <a:sym typeface="Outfit"/>
            </a:endParaRPr>
          </a:p>
          <a:p>
            <a:pPr indent="0" lvl="0" marL="0" marR="0" rtl="0" algn="ctr">
              <a:lnSpc>
                <a:spcPct val="110000"/>
              </a:lnSpc>
              <a:spcBef>
                <a:spcPts val="0"/>
              </a:spcBef>
              <a:spcAft>
                <a:spcPts val="0"/>
              </a:spcAft>
              <a:buClr>
                <a:srgbClr val="FFFFFF"/>
              </a:buClr>
              <a:buSzPts val="3000"/>
              <a:buFont typeface="Poppins SemiBold"/>
              <a:buNone/>
            </a:pPr>
            <a:r>
              <a:t/>
            </a:r>
            <a:endParaRPr sz="1100">
              <a:solidFill>
                <a:srgbClr val="EEFFDD"/>
              </a:solidFill>
              <a:latin typeface="Outfit"/>
              <a:ea typeface="Outfit"/>
              <a:cs typeface="Outfit"/>
              <a:sym typeface="Outfit"/>
            </a:endParaRPr>
          </a:p>
          <a:p>
            <a:pPr indent="0" lvl="0" marL="0" marR="0" rtl="0" algn="ctr">
              <a:lnSpc>
                <a:spcPct val="110000"/>
              </a:lnSpc>
              <a:spcBef>
                <a:spcPts val="0"/>
              </a:spcBef>
              <a:spcAft>
                <a:spcPts val="0"/>
              </a:spcAft>
              <a:buClr>
                <a:srgbClr val="FFFFFF"/>
              </a:buClr>
              <a:buSzPts val="3000"/>
              <a:buFont typeface="Poppins SemiBold"/>
              <a:buNone/>
            </a:pPr>
            <a:r>
              <a:t/>
            </a:r>
            <a:endParaRPr sz="1100">
              <a:solidFill>
                <a:srgbClr val="EEFFDD"/>
              </a:solidFill>
              <a:latin typeface="Outfit"/>
              <a:ea typeface="Outfit"/>
              <a:cs typeface="Outfit"/>
              <a:sym typeface="Outfit"/>
            </a:endParaRPr>
          </a:p>
          <a:p>
            <a:pPr indent="0" lvl="0" marL="0" marR="0" rtl="0" algn="ctr">
              <a:lnSpc>
                <a:spcPct val="110000"/>
              </a:lnSpc>
              <a:spcBef>
                <a:spcPts val="0"/>
              </a:spcBef>
              <a:spcAft>
                <a:spcPts val="0"/>
              </a:spcAft>
              <a:buClr>
                <a:srgbClr val="FFFFFF"/>
              </a:buClr>
              <a:buSzPts val="3000"/>
              <a:buFont typeface="Poppins SemiBold"/>
              <a:buNone/>
            </a:pPr>
            <a:r>
              <a:t/>
            </a:r>
            <a:endParaRPr sz="1100">
              <a:solidFill>
                <a:srgbClr val="EEFFDD"/>
              </a:solidFill>
              <a:latin typeface="Outfit"/>
              <a:ea typeface="Outfit"/>
              <a:cs typeface="Outfit"/>
              <a:sym typeface="Outfit"/>
            </a:endParaRPr>
          </a:p>
        </p:txBody>
      </p:sp>
      <p:sp>
        <p:nvSpPr>
          <p:cNvPr id="742" name="Google Shape;742;p10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743" name="Google Shape;743;p108"/>
          <p:cNvSpPr txBox="1"/>
          <p:nvPr/>
        </p:nvSpPr>
        <p:spPr>
          <a:xfrm>
            <a:off x="5006250" y="4244450"/>
            <a:ext cx="25854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Outfit"/>
                <a:ea typeface="Outfit"/>
                <a:cs typeface="Outfit"/>
                <a:sym typeface="Outfit"/>
              </a:rPr>
              <a:t>Centro de Infraestrutura Pública Digital</a:t>
            </a:r>
            <a:r>
              <a:rPr b="1" lang="en-GB">
                <a:solidFill>
                  <a:schemeClr val="lt1"/>
                </a:solidFill>
                <a:latin typeface="Outfit"/>
                <a:ea typeface="Outfit"/>
                <a:cs typeface="Outfit"/>
                <a:sym typeface="Outfit"/>
              </a:rPr>
              <a:t/>
            </a:r>
            <a:r>
              <a:rPr b="1" i="0" lang="en-GB" sz="1400" u="none" cap="none" strike="noStrike">
                <a:solidFill>
                  <a:schemeClr val="lt1"/>
                </a:solidFill>
                <a:latin typeface="Outfit"/>
                <a:ea typeface="Outfit"/>
                <a:cs typeface="Outfit"/>
                <a:sym typeface="Outfit"/>
              </a:rPr>
              <a:t/>
            </a:r>
            <a:br>
              <a:rPr b="1" i="0" lang="en-GB" sz="1400" u="none" cap="none" strike="noStrike">
                <a:solidFill>
                  <a:schemeClr val="lt1"/>
                </a:solidFill>
                <a:latin typeface="Outfit"/>
                <a:ea typeface="Outfit"/>
                <a:cs typeface="Outfit"/>
                <a:sym typeface="Outfit"/>
              </a:rPr>
            </a:br>
            <a:r>
              <a:rPr b="1" i="0" lang="en-GB" sz="1400" u="none" cap="none" strike="noStrike">
                <a:solidFill>
                  <a:schemeClr val="lt1"/>
                </a:solidFill>
                <a:latin typeface="Outfit"/>
                <a:ea typeface="Outfit"/>
                <a:cs typeface="Outfit"/>
                <a:sym typeface="Outfit"/>
              </a:rPr>
              <a:t/>
            </a:r>
            <a:endParaRPr b="1" i="0" sz="1400" u="none" cap="none" strike="noStrike">
              <a:solidFill>
                <a:schemeClr val="lt1"/>
              </a:solidFill>
              <a:latin typeface="Outfit"/>
              <a:ea typeface="Outfit"/>
              <a:cs typeface="Outfit"/>
              <a:sym typeface="Outfit"/>
            </a:endParaRPr>
          </a:p>
        </p:txBody>
      </p:sp>
      <p:pic>
        <p:nvPicPr>
          <p:cNvPr id="744" name="Google Shape;744;p108"/>
          <p:cNvPicPr preferRelativeResize="0"/>
          <p:nvPr/>
        </p:nvPicPr>
        <p:blipFill rotWithShape="1">
          <a:blip r:embed="rId4">
            <a:alphaModFix/>
          </a:blip>
          <a:srcRect b="28543" l="0" r="0" t="29256"/>
          <a:stretch/>
        </p:blipFill>
        <p:spPr>
          <a:xfrm>
            <a:off x="2788425" y="4244451"/>
            <a:ext cx="1458831" cy="615600"/>
          </a:xfrm>
          <a:prstGeom prst="rect">
            <a:avLst/>
          </a:prstGeom>
          <a:noFill/>
          <a:ln>
            <a:noFill/>
          </a:ln>
        </p:spPr>
      </p:pic>
      <p:pic>
        <p:nvPicPr>
          <p:cNvPr id="745" name="Google Shape;745;p108"/>
          <p:cNvPicPr preferRelativeResize="0"/>
          <p:nvPr/>
        </p:nvPicPr>
        <p:blipFill>
          <a:blip r:embed="rId5">
            <a:alphaModFix/>
          </a:blip>
          <a:stretch>
            <a:fillRect/>
          </a:stretch>
        </p:blipFill>
        <p:spPr>
          <a:xfrm>
            <a:off x="4430100" y="4245950"/>
            <a:ext cx="557400" cy="6126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41"/>
                                        </p:tgtEl>
                                        <p:attrNameLst>
                                          <p:attrName>style.visibility</p:attrName>
                                        </p:attrNameLst>
                                      </p:cBhvr>
                                      <p:to>
                                        <p:strVal val="visible"/>
                                      </p:to>
                                    </p:set>
                                    <p:animEffect filter="fade" transition="in">
                                      <p:cBhvr>
                                        <p:cTn dur="1000"/>
                                        <p:tgtEl>
                                          <p:spTgt spid="7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pic>
        <p:nvPicPr>
          <p:cNvPr id="592" name="Google Shape;592;p100"/>
          <p:cNvPicPr preferRelativeResize="0"/>
          <p:nvPr/>
        </p:nvPicPr>
        <p:blipFill rotWithShape="1">
          <a:blip r:embed="rId3">
            <a:alphaModFix/>
          </a:blip>
          <a:srcRect b="0" l="0" r="0" t="0"/>
          <a:stretch/>
        </p:blipFill>
        <p:spPr>
          <a:xfrm>
            <a:off x="-71562" y="-10856"/>
            <a:ext cx="9268125" cy="5161669"/>
          </a:xfrm>
          <a:prstGeom prst="rect">
            <a:avLst/>
          </a:prstGeom>
          <a:noFill/>
          <a:ln>
            <a:noFill/>
          </a:ln>
        </p:spPr>
      </p:pic>
      <p:sp>
        <p:nvSpPr>
          <p:cNvPr id="593" name="Google Shape;593;p100"/>
          <p:cNvSpPr/>
          <p:nvPr/>
        </p:nvSpPr>
        <p:spPr>
          <a:xfrm>
            <a:off x="3112284" y="967210"/>
            <a:ext cx="2915100" cy="1482900"/>
          </a:xfrm>
          <a:prstGeom prst="roundRect">
            <a:avLst>
              <a:gd fmla="val 6769" name="adj"/>
            </a:avLst>
          </a:prstGeom>
          <a:solidFill>
            <a:schemeClr val="lt1"/>
          </a:solidFill>
          <a:ln cap="flat" cmpd="sng" w="9525">
            <a:solidFill>
              <a:srgbClr val="EAFA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94" name="Google Shape;594;p100"/>
          <p:cNvSpPr/>
          <p:nvPr/>
        </p:nvSpPr>
        <p:spPr>
          <a:xfrm>
            <a:off x="131340" y="967210"/>
            <a:ext cx="2915100" cy="1482900"/>
          </a:xfrm>
          <a:prstGeom prst="roundRect">
            <a:avLst>
              <a:gd fmla="val 6769" name="adj"/>
            </a:avLst>
          </a:prstGeom>
          <a:solidFill>
            <a:schemeClr val="lt1"/>
          </a:solidFill>
          <a:ln cap="flat" cmpd="sng" w="9525">
            <a:solidFill>
              <a:srgbClr val="EAFA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95" name="Google Shape;595;p100"/>
          <p:cNvSpPr/>
          <p:nvPr/>
        </p:nvSpPr>
        <p:spPr>
          <a:xfrm>
            <a:off x="6102372" y="967210"/>
            <a:ext cx="2915100" cy="1482900"/>
          </a:xfrm>
          <a:prstGeom prst="roundRect">
            <a:avLst>
              <a:gd fmla="val 6769" name="adj"/>
            </a:avLst>
          </a:prstGeom>
          <a:solidFill>
            <a:schemeClr val="lt1"/>
          </a:solidFill>
          <a:ln cap="flat" cmpd="sng" w="9525">
            <a:solidFill>
              <a:srgbClr val="EAFA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96" name="Google Shape;596;p100"/>
          <p:cNvSpPr/>
          <p:nvPr/>
        </p:nvSpPr>
        <p:spPr>
          <a:xfrm>
            <a:off x="176577" y="218625"/>
            <a:ext cx="8894400" cy="461700"/>
          </a:xfrm>
          <a:prstGeom prst="rect">
            <a:avLst/>
          </a:prstGeom>
          <a:noFill/>
          <a:ln>
            <a:noFill/>
          </a:ln>
        </p:spPr>
        <p:txBody>
          <a:bodyPr anchorCtr="0" anchor="t" bIns="45700" lIns="91425" spcFirstLastPara="1" rIns="91425" wrap="square" tIns="45700">
            <a:noAutofit/>
          </a:bodyPr>
          <a:lstStyle/>
          <a:p>
            <a:pPr indent="12700" lvl="0" marL="0" marR="0" rtl="0" algn="l">
              <a:lnSpc>
                <a:spcPct val="100000"/>
              </a:lnSpc>
              <a:spcBef>
                <a:spcPts val="0"/>
              </a:spcBef>
              <a:spcAft>
                <a:spcPts val="0"/>
              </a:spcAft>
              <a:buClr>
                <a:srgbClr val="000000"/>
              </a:buClr>
              <a:buSzPts val="2400"/>
              <a:buFont typeface="Arial"/>
              <a:buNone/>
            </a:pPr>
            <a:r>
              <a:rPr b="1" i="0" lang="en-GB" sz="2400" u="none" cap="none" strike="noStrike">
                <a:solidFill>
                  <a:srgbClr val="212121"/>
                </a:solidFill>
                <a:latin typeface="Outfit"/>
                <a:ea typeface="Outfit"/>
                <a:cs typeface="Outfit"/>
                <a:sym typeface="Outfit"/>
              </a:rPr>
              <a:t>3 pilares da economia digital para o desenvolvimento inclusivo</a:t>
            </a:r>
            <a:endParaRPr b="1">
              <a:latin typeface="Outfit"/>
              <a:ea typeface="Outfit"/>
              <a:cs typeface="Outfit"/>
              <a:sym typeface="Outfit"/>
            </a:endParaRPr>
          </a:p>
        </p:txBody>
      </p:sp>
      <p:grpSp>
        <p:nvGrpSpPr>
          <p:cNvPr id="597" name="Google Shape;597;p100"/>
          <p:cNvGrpSpPr/>
          <p:nvPr/>
        </p:nvGrpSpPr>
        <p:grpSpPr>
          <a:xfrm>
            <a:off x="176569" y="989014"/>
            <a:ext cx="5743364" cy="1287911"/>
            <a:chOff x="176569" y="934693"/>
            <a:chExt cx="5743364" cy="1287911"/>
          </a:xfrm>
        </p:grpSpPr>
        <p:sp>
          <p:nvSpPr>
            <p:cNvPr id="598" name="Google Shape;598;p100"/>
            <p:cNvSpPr txBox="1"/>
            <p:nvPr/>
          </p:nvSpPr>
          <p:spPr>
            <a:xfrm>
              <a:off x="181477" y="980198"/>
              <a:ext cx="2571600" cy="57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rgbClr val="212121"/>
                  </a:solidFill>
                  <a:latin typeface="Outfit"/>
                  <a:ea typeface="Outfit"/>
                  <a:cs typeface="Outfit"/>
                  <a:sym typeface="Outfit"/>
                </a:rPr>
                <a:t>DIGITAL IDENTITIES </a:t>
              </a:r>
              <a:br>
                <a:rPr b="1" i="0" lang="en-GB" sz="1600" u="none" cap="none" strike="noStrike">
                  <a:solidFill>
                    <a:srgbClr val="212121"/>
                  </a:solidFill>
                  <a:latin typeface="Outfit"/>
                  <a:ea typeface="Outfit"/>
                  <a:cs typeface="Outfit"/>
                  <a:sym typeface="Outfit"/>
                </a:rPr>
              </a:br>
              <a:r>
                <a:rPr i="1" lang="en-GB" sz="1600" u="none" cap="none" strike="noStrike">
                  <a:solidFill>
                    <a:srgbClr val="212121"/>
                  </a:solidFill>
                  <a:latin typeface="Outfit"/>
                  <a:ea typeface="Outfit"/>
                  <a:cs typeface="Outfit"/>
                  <a:sym typeface="Outfit"/>
                </a:rPr>
                <a:t>Who I Am</a:t>
              </a:r>
              <a:r>
                <a:rPr i="0" lang="en-GB" sz="1600" u="none" cap="none" strike="noStrike">
                  <a:solidFill>
                    <a:srgbClr val="212121"/>
                  </a:solidFill>
                  <a:latin typeface="Outfit"/>
                  <a:ea typeface="Outfit"/>
                  <a:cs typeface="Outfit"/>
                  <a:sym typeface="Outfit"/>
                </a:rPr>
                <a:t> </a:t>
              </a:r>
              <a:endParaRPr i="0" sz="1600" u="none" cap="none" strike="noStrike">
                <a:solidFill>
                  <a:srgbClr val="212121"/>
                </a:solidFill>
                <a:latin typeface="Outfit"/>
                <a:ea typeface="Outfit"/>
                <a:cs typeface="Outfit"/>
                <a:sym typeface="Outfit"/>
              </a:endParaRPr>
            </a:p>
          </p:txBody>
        </p:sp>
        <p:sp>
          <p:nvSpPr>
            <p:cNvPr id="599" name="Google Shape;599;p100"/>
            <p:cNvSpPr txBox="1"/>
            <p:nvPr/>
          </p:nvSpPr>
          <p:spPr>
            <a:xfrm>
              <a:off x="3164433" y="934693"/>
              <a:ext cx="2717400" cy="603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rgbClr val="212121"/>
                  </a:solidFill>
                  <a:latin typeface="Outfit"/>
                  <a:ea typeface="Outfit"/>
                  <a:cs typeface="Outfit"/>
                  <a:sym typeface="Outfit"/>
                </a:rPr>
                <a:t>DIGITAL ASSETS </a:t>
              </a:r>
              <a:br>
                <a:rPr i="0" lang="en-GB" sz="1600" u="none" cap="none" strike="noStrike">
                  <a:solidFill>
                    <a:srgbClr val="212121"/>
                  </a:solidFill>
                  <a:latin typeface="Outfit"/>
                  <a:ea typeface="Outfit"/>
                  <a:cs typeface="Outfit"/>
                  <a:sym typeface="Outfit"/>
                </a:rPr>
              </a:br>
              <a:r>
                <a:rPr i="1" lang="en-GB" sz="1600" u="none" cap="none" strike="noStrike">
                  <a:solidFill>
                    <a:srgbClr val="212121"/>
                  </a:solidFill>
                  <a:latin typeface="Outfit"/>
                  <a:ea typeface="Outfit"/>
                  <a:cs typeface="Outfit"/>
                  <a:sym typeface="Outfit"/>
                </a:rPr>
                <a:t>What I Have</a:t>
              </a:r>
              <a:endParaRPr i="0" sz="1600" u="none" cap="none" strike="noStrike">
                <a:solidFill>
                  <a:srgbClr val="212121"/>
                </a:solidFill>
                <a:latin typeface="Outfit"/>
                <a:ea typeface="Outfit"/>
                <a:cs typeface="Outfit"/>
                <a:sym typeface="Outfit"/>
              </a:endParaRPr>
            </a:p>
          </p:txBody>
        </p:sp>
        <p:sp>
          <p:nvSpPr>
            <p:cNvPr id="600" name="Google Shape;600;p100"/>
            <p:cNvSpPr txBox="1"/>
            <p:nvPr/>
          </p:nvSpPr>
          <p:spPr>
            <a:xfrm>
              <a:off x="3164433" y="1622304"/>
              <a:ext cx="2755500" cy="60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i="0" lang="en-GB" sz="1100" u="none" cap="none" strike="noStrike">
                  <a:solidFill>
                    <a:srgbClr val="212121"/>
                  </a:solidFill>
                  <a:latin typeface="Outfit"/>
                  <a:ea typeface="Outfit"/>
                  <a:cs typeface="Outfit"/>
                  <a:sym typeface="Outfit"/>
                </a:rPr>
                <a:t>Digital money, tokens, assets</a:t>
              </a:r>
              <a:br>
                <a:rPr i="0" lang="en-GB" sz="1100" u="none" cap="none" strike="noStrike">
                  <a:solidFill>
                    <a:srgbClr val="212121"/>
                  </a:solidFill>
                  <a:latin typeface="Outfit"/>
                  <a:ea typeface="Outfit"/>
                  <a:cs typeface="Outfit"/>
                  <a:sym typeface="Outfit"/>
                </a:rPr>
              </a:br>
              <a:r>
                <a:rPr i="0" lang="en-GB" sz="1100" u="none" cap="none" strike="noStrike">
                  <a:solidFill>
                    <a:srgbClr val="212121"/>
                  </a:solidFill>
                  <a:latin typeface="Outfit"/>
                  <a:ea typeface="Outfit"/>
                  <a:cs typeface="Outfit"/>
                  <a:sym typeface="Outfit"/>
                </a:rPr>
                <a:t>Digitally verifiable (physical) assets, </a:t>
              </a:r>
              <a:br>
                <a:rPr i="0" lang="en-GB" sz="1100" u="none" cap="none" strike="noStrike">
                  <a:solidFill>
                    <a:srgbClr val="212121"/>
                  </a:solidFill>
                  <a:latin typeface="Outfit"/>
                  <a:ea typeface="Outfit"/>
                  <a:cs typeface="Outfit"/>
                  <a:sym typeface="Outfit"/>
                </a:rPr>
              </a:br>
              <a:r>
                <a:rPr i="0" lang="en-GB" sz="1100" u="none" cap="none" strike="noStrike">
                  <a:solidFill>
                    <a:srgbClr val="212121"/>
                  </a:solidFill>
                  <a:latin typeface="Outfit"/>
                  <a:ea typeface="Outfit"/>
                  <a:cs typeface="Outfit"/>
                  <a:sym typeface="Outfit"/>
                </a:rPr>
                <a:t>Data and credentials</a:t>
              </a:r>
              <a:endParaRPr>
                <a:latin typeface="Outfit"/>
                <a:ea typeface="Outfit"/>
                <a:cs typeface="Outfit"/>
                <a:sym typeface="Outfit"/>
              </a:endParaRPr>
            </a:p>
          </p:txBody>
        </p:sp>
        <p:sp>
          <p:nvSpPr>
            <p:cNvPr id="601" name="Google Shape;601;p100"/>
            <p:cNvSpPr txBox="1"/>
            <p:nvPr/>
          </p:nvSpPr>
          <p:spPr>
            <a:xfrm>
              <a:off x="176569" y="1622304"/>
              <a:ext cx="2755500" cy="430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i="0" lang="en-GB" sz="1100" u="none" cap="none" strike="noStrike">
                  <a:solidFill>
                    <a:srgbClr val="212121"/>
                  </a:solidFill>
                  <a:latin typeface="Outfit"/>
                  <a:ea typeface="Outfit"/>
                  <a:cs typeface="Outfit"/>
                  <a:sym typeface="Outfit"/>
                </a:rPr>
                <a:t>Foundational and Functional IDs, </a:t>
              </a:r>
              <a:br>
                <a:rPr i="0" lang="en-GB" sz="1100" u="none" cap="none" strike="noStrike">
                  <a:solidFill>
                    <a:srgbClr val="212121"/>
                  </a:solidFill>
                  <a:latin typeface="Outfit"/>
                  <a:ea typeface="Outfit"/>
                  <a:cs typeface="Outfit"/>
                  <a:sym typeface="Outfit"/>
                </a:rPr>
              </a:br>
              <a:r>
                <a:rPr i="0" lang="en-GB" sz="1100" u="none" cap="none" strike="noStrike">
                  <a:solidFill>
                    <a:srgbClr val="212121"/>
                  </a:solidFill>
                  <a:latin typeface="Outfit"/>
                  <a:ea typeface="Outfit"/>
                  <a:cs typeface="Outfit"/>
                  <a:sym typeface="Outfit"/>
                </a:rPr>
                <a:t>Digital / self-sovereign IDs</a:t>
              </a:r>
              <a:endParaRPr>
                <a:latin typeface="Outfit"/>
                <a:ea typeface="Outfit"/>
                <a:cs typeface="Outfit"/>
                <a:sym typeface="Outfit"/>
              </a:endParaRPr>
            </a:p>
          </p:txBody>
        </p:sp>
      </p:grpSp>
      <p:pic>
        <p:nvPicPr>
          <p:cNvPr id="602" name="Google Shape;602;p100"/>
          <p:cNvPicPr preferRelativeResize="0"/>
          <p:nvPr/>
        </p:nvPicPr>
        <p:blipFill rotWithShape="1">
          <a:blip r:embed="rId4">
            <a:alphaModFix/>
          </a:blip>
          <a:srcRect b="0" l="0" r="0" t="0"/>
          <a:stretch/>
        </p:blipFill>
        <p:spPr>
          <a:xfrm>
            <a:off x="1577788" y="2313953"/>
            <a:ext cx="5988422" cy="2832538"/>
          </a:xfrm>
          <a:prstGeom prst="rect">
            <a:avLst/>
          </a:prstGeom>
          <a:noFill/>
          <a:ln>
            <a:noFill/>
          </a:ln>
        </p:spPr>
      </p:pic>
      <p:sp>
        <p:nvSpPr>
          <p:cNvPr id="603" name="Google Shape;603;p100"/>
          <p:cNvSpPr txBox="1"/>
          <p:nvPr/>
        </p:nvSpPr>
        <p:spPr>
          <a:xfrm>
            <a:off x="186228" y="4804503"/>
            <a:ext cx="7188000" cy="346800"/>
          </a:xfrm>
          <a:prstGeom prst="rect">
            <a:avLst/>
          </a:prstGeom>
          <a:noFill/>
          <a:ln>
            <a:noFill/>
          </a:ln>
        </p:spPr>
        <p:txBody>
          <a:bodyPr anchorCtr="0" anchor="t" bIns="91425" lIns="91425" spcFirstLastPara="1" rIns="91425" wrap="square" tIns="91425">
            <a:normAutofit lnSpcReduction="20000"/>
          </a:bodyPr>
          <a:lstStyle/>
          <a:p>
            <a:pPr indent="0" lvl="0" marL="0" marR="0" rtl="0" algn="l">
              <a:lnSpc>
                <a:spcPct val="115000"/>
              </a:lnSpc>
              <a:spcBef>
                <a:spcPts val="0"/>
              </a:spcBef>
              <a:spcAft>
                <a:spcPts val="0"/>
              </a:spcAft>
              <a:buClr>
                <a:schemeClr val="accent3"/>
              </a:buClr>
              <a:buSzPts val="757"/>
              <a:buFont typeface="Proxima Nova"/>
              <a:buNone/>
            </a:pPr>
            <a:r>
              <a:rPr b="0" i="0" lang="en-GB" sz="600" u="none" cap="none" strike="noStrike">
                <a:solidFill>
                  <a:srgbClr val="000000"/>
                </a:solidFill>
                <a:latin typeface="Arial"/>
                <a:ea typeface="Arial"/>
                <a:cs typeface="Arial"/>
                <a:sym typeface="Arial"/>
              </a:rPr>
              <a:t>O conteúdo deste deck está licenciado sob CC BY-SA 4.0</a:t>
            </a:r>
            <a:endParaRPr/>
          </a:p>
        </p:txBody>
      </p:sp>
      <p:sp>
        <p:nvSpPr>
          <p:cNvPr id="604" name="Google Shape;604;p10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grpSp>
        <p:nvGrpSpPr>
          <p:cNvPr id="605" name="Google Shape;605;p100"/>
          <p:cNvGrpSpPr/>
          <p:nvPr/>
        </p:nvGrpSpPr>
        <p:grpSpPr>
          <a:xfrm>
            <a:off x="6145806" y="1036309"/>
            <a:ext cx="2767130" cy="1240616"/>
            <a:chOff x="3165153" y="981988"/>
            <a:chExt cx="2767130" cy="1240616"/>
          </a:xfrm>
        </p:grpSpPr>
        <p:sp>
          <p:nvSpPr>
            <p:cNvPr id="606" name="Google Shape;606;p100"/>
            <p:cNvSpPr txBox="1"/>
            <p:nvPr/>
          </p:nvSpPr>
          <p:spPr>
            <a:xfrm>
              <a:off x="3165153" y="981988"/>
              <a:ext cx="2717400" cy="530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rgbClr val="212121"/>
                  </a:solidFill>
                  <a:latin typeface="Outfit"/>
                  <a:ea typeface="Outfit"/>
                  <a:cs typeface="Outfit"/>
                  <a:sym typeface="Outfit"/>
                </a:rPr>
                <a:t>DIGITAL TRANSACTIONS </a:t>
              </a:r>
              <a:br>
                <a:rPr i="0" lang="en-GB" sz="1600" u="none" cap="none" strike="noStrike">
                  <a:solidFill>
                    <a:srgbClr val="212121"/>
                  </a:solidFill>
                  <a:latin typeface="Outfit SemiBold"/>
                  <a:ea typeface="Outfit SemiBold"/>
                  <a:cs typeface="Outfit SemiBold"/>
                  <a:sym typeface="Outfit SemiBold"/>
                </a:rPr>
              </a:br>
              <a:r>
                <a:rPr i="1" lang="en-GB" sz="1600" u="none" cap="none" strike="noStrike">
                  <a:solidFill>
                    <a:srgbClr val="212121"/>
                  </a:solidFill>
                  <a:latin typeface="Outfit"/>
                  <a:ea typeface="Outfit"/>
                  <a:cs typeface="Outfit"/>
                  <a:sym typeface="Outfit"/>
                </a:rPr>
                <a:t>What I Do</a:t>
              </a:r>
              <a:endParaRPr b="1" i="0" sz="1700" u="none" cap="none" strike="noStrike">
                <a:solidFill>
                  <a:srgbClr val="212121"/>
                </a:solidFill>
                <a:latin typeface="Outfit"/>
                <a:ea typeface="Outfit"/>
                <a:cs typeface="Outfit"/>
                <a:sym typeface="Outfit"/>
              </a:endParaRPr>
            </a:p>
          </p:txBody>
        </p:sp>
        <p:sp>
          <p:nvSpPr>
            <p:cNvPr id="607" name="Google Shape;607;p100"/>
            <p:cNvSpPr txBox="1"/>
            <p:nvPr/>
          </p:nvSpPr>
          <p:spPr>
            <a:xfrm>
              <a:off x="3176783" y="1622304"/>
              <a:ext cx="2755500" cy="60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i="0" lang="en-GB" sz="1100" u="none" cap="none" strike="noStrike">
                  <a:solidFill>
                    <a:srgbClr val="212121"/>
                  </a:solidFill>
                  <a:latin typeface="Outfit"/>
                  <a:ea typeface="Outfit"/>
                  <a:cs typeface="Outfit"/>
                  <a:sym typeface="Outfit"/>
                </a:rPr>
                <a:t>Payment, trade/commerce, data/credential sharing, education/jobs, etc. via open interoperable networks</a:t>
              </a:r>
              <a:endParaRPr>
                <a:latin typeface="Outfit"/>
                <a:ea typeface="Outfit"/>
                <a:cs typeface="Outfit"/>
                <a:sym typeface="Outfit"/>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pic>
        <p:nvPicPr>
          <p:cNvPr id="612" name="Google Shape;612;p101"/>
          <p:cNvPicPr preferRelativeResize="0"/>
          <p:nvPr/>
        </p:nvPicPr>
        <p:blipFill>
          <a:blip r:embed="rId3">
            <a:alphaModFix/>
          </a:blip>
          <a:stretch>
            <a:fillRect/>
          </a:stretch>
        </p:blipFill>
        <p:spPr>
          <a:xfrm>
            <a:off x="855607" y="1807502"/>
            <a:ext cx="586305" cy="586301"/>
          </a:xfrm>
          <a:prstGeom prst="rect">
            <a:avLst/>
          </a:prstGeom>
          <a:noFill/>
          <a:ln>
            <a:noFill/>
          </a:ln>
        </p:spPr>
      </p:pic>
      <p:sp>
        <p:nvSpPr>
          <p:cNvPr id="613" name="Google Shape;613;p101"/>
          <p:cNvSpPr txBox="1"/>
          <p:nvPr/>
        </p:nvSpPr>
        <p:spPr>
          <a:xfrm>
            <a:off x="468050" y="3564425"/>
            <a:ext cx="2305800" cy="482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GB" sz="900">
                <a:solidFill>
                  <a:schemeClr val="dk1"/>
                </a:solidFill>
                <a:latin typeface="Outfit"/>
                <a:ea typeface="Outfit"/>
                <a:cs typeface="Outfit"/>
                <a:sym typeface="Outfit"/>
              </a:rPr>
              <a:t>(Órgãos governamentais, Escolas, Faculdades, Hospitais, Setor Público e Privado)</a:t>
            </a:r>
            <a:r>
              <a:rPr lang="en-GB" sz="900">
                <a:latin typeface="Outfit"/>
                <a:ea typeface="Outfit"/>
                <a:cs typeface="Outfit"/>
                <a:sym typeface="Outfit"/>
              </a:rPr>
              <a:t/>
            </a:r>
            <a:endParaRPr sz="900">
              <a:latin typeface="Outfit"/>
              <a:ea typeface="Outfit"/>
              <a:cs typeface="Outfit"/>
              <a:sym typeface="Outfit"/>
            </a:endParaRPr>
          </a:p>
        </p:txBody>
      </p:sp>
      <p:pic>
        <p:nvPicPr>
          <p:cNvPr id="614" name="Google Shape;614;p101"/>
          <p:cNvPicPr preferRelativeResize="0"/>
          <p:nvPr/>
        </p:nvPicPr>
        <p:blipFill>
          <a:blip r:embed="rId4">
            <a:alphaModFix/>
          </a:blip>
          <a:stretch>
            <a:fillRect/>
          </a:stretch>
        </p:blipFill>
        <p:spPr>
          <a:xfrm>
            <a:off x="1621796" y="1769947"/>
            <a:ext cx="661412" cy="661404"/>
          </a:xfrm>
          <a:prstGeom prst="rect">
            <a:avLst/>
          </a:prstGeom>
          <a:noFill/>
          <a:ln>
            <a:noFill/>
          </a:ln>
        </p:spPr>
      </p:pic>
      <p:pic>
        <p:nvPicPr>
          <p:cNvPr id="615" name="Google Shape;615;p101"/>
          <p:cNvPicPr preferRelativeResize="0"/>
          <p:nvPr/>
        </p:nvPicPr>
        <p:blipFill>
          <a:blip r:embed="rId5">
            <a:alphaModFix/>
          </a:blip>
          <a:stretch>
            <a:fillRect/>
          </a:stretch>
        </p:blipFill>
        <p:spPr>
          <a:xfrm>
            <a:off x="1724735" y="2488168"/>
            <a:ext cx="566241" cy="566267"/>
          </a:xfrm>
          <a:prstGeom prst="rect">
            <a:avLst/>
          </a:prstGeom>
          <a:noFill/>
          <a:ln>
            <a:noFill/>
          </a:ln>
        </p:spPr>
      </p:pic>
      <p:pic>
        <p:nvPicPr>
          <p:cNvPr id="616" name="Google Shape;616;p101"/>
          <p:cNvPicPr preferRelativeResize="0"/>
          <p:nvPr/>
        </p:nvPicPr>
        <p:blipFill>
          <a:blip r:embed="rId6">
            <a:alphaModFix/>
          </a:blip>
          <a:stretch>
            <a:fillRect/>
          </a:stretch>
        </p:blipFill>
        <p:spPr>
          <a:xfrm>
            <a:off x="855608" y="2478151"/>
            <a:ext cx="586305" cy="586301"/>
          </a:xfrm>
          <a:prstGeom prst="rect">
            <a:avLst/>
          </a:prstGeom>
          <a:noFill/>
          <a:ln>
            <a:noFill/>
          </a:ln>
        </p:spPr>
      </p:pic>
      <p:sp>
        <p:nvSpPr>
          <p:cNvPr id="617" name="Google Shape;617;p101"/>
          <p:cNvSpPr txBox="1"/>
          <p:nvPr/>
        </p:nvSpPr>
        <p:spPr>
          <a:xfrm>
            <a:off x="3003949" y="378975"/>
            <a:ext cx="28539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300">
                <a:solidFill>
                  <a:srgbClr val="40B858"/>
                </a:solidFill>
                <a:latin typeface="Outfit"/>
                <a:ea typeface="Outfit"/>
                <a:cs typeface="Outfit"/>
                <a:sym typeface="Outfit"/>
              </a:rPr>
              <a:t>tem dados…</a:t>
            </a:r>
            <a:r>
              <a:rPr b="1" lang="en-GB" sz="2300">
                <a:solidFill>
                  <a:srgbClr val="40B858"/>
                </a:solidFill>
                <a:latin typeface="Outfit"/>
                <a:ea typeface="Outfit"/>
                <a:cs typeface="Outfit"/>
                <a:sym typeface="Outfit"/>
              </a:rPr>
              <a:t/>
            </a:r>
            <a:endParaRPr b="1" sz="2300">
              <a:solidFill>
                <a:srgbClr val="40B858"/>
              </a:solidFill>
              <a:latin typeface="Outfit"/>
              <a:ea typeface="Outfit"/>
              <a:cs typeface="Outfit"/>
              <a:sym typeface="Outfit"/>
            </a:endParaRPr>
          </a:p>
        </p:txBody>
      </p:sp>
      <p:sp>
        <p:nvSpPr>
          <p:cNvPr id="618" name="Google Shape;618;p101"/>
          <p:cNvSpPr txBox="1"/>
          <p:nvPr/>
        </p:nvSpPr>
        <p:spPr>
          <a:xfrm>
            <a:off x="2958725" y="3564425"/>
            <a:ext cx="2853900" cy="482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GB" sz="900">
                <a:latin typeface="Outfit"/>
                <a:ea typeface="Outfit"/>
                <a:cs typeface="Outfit"/>
                <a:sym typeface="Outfit"/>
              </a:rPr>
              <a:t>(Registros de propriedade, Registros de emprego e educação, Registros de imunização de rotina e assim por diante)</a:t>
            </a:r>
            <a:endParaRPr sz="900">
              <a:latin typeface="Outfit"/>
              <a:ea typeface="Outfit"/>
              <a:cs typeface="Outfit"/>
              <a:sym typeface="Outfit"/>
            </a:endParaRPr>
          </a:p>
        </p:txBody>
      </p:sp>
      <p:sp>
        <p:nvSpPr>
          <p:cNvPr id="619" name="Google Shape;619;p101"/>
          <p:cNvSpPr txBox="1"/>
          <p:nvPr/>
        </p:nvSpPr>
        <p:spPr>
          <a:xfrm>
            <a:off x="6109950" y="286750"/>
            <a:ext cx="29112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300">
                <a:solidFill>
                  <a:srgbClr val="40B858"/>
                </a:solidFill>
                <a:latin typeface="Outfit"/>
                <a:ea typeface="Outfit"/>
                <a:cs typeface="Outfit"/>
                <a:sym typeface="Outfit"/>
              </a:rPr>
              <a:t>em documentos, DBs e planilhas...</a:t>
            </a:r>
            <a:r>
              <a:rPr b="1" lang="en-GB" sz="2300">
                <a:solidFill>
                  <a:srgbClr val="40B858"/>
                </a:solidFill>
                <a:latin typeface="Outfit"/>
                <a:ea typeface="Outfit"/>
                <a:cs typeface="Outfit"/>
                <a:sym typeface="Outfit"/>
              </a:rPr>
              <a:t/>
            </a:r>
            <a:endParaRPr b="1" sz="2300">
              <a:solidFill>
                <a:srgbClr val="40B858"/>
              </a:solidFill>
              <a:latin typeface="Outfit"/>
              <a:ea typeface="Outfit"/>
              <a:cs typeface="Outfit"/>
              <a:sym typeface="Outfit"/>
            </a:endParaRPr>
          </a:p>
        </p:txBody>
      </p:sp>
      <p:sp>
        <p:nvSpPr>
          <p:cNvPr id="620" name="Google Shape;620;p101"/>
          <p:cNvSpPr txBox="1"/>
          <p:nvPr/>
        </p:nvSpPr>
        <p:spPr>
          <a:xfrm>
            <a:off x="6284600" y="3566275"/>
            <a:ext cx="2305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500">
                <a:solidFill>
                  <a:srgbClr val="674EA7"/>
                </a:solidFill>
                <a:latin typeface="Outfit"/>
                <a:ea typeface="Outfit"/>
                <a:cs typeface="Outfit"/>
                <a:sym typeface="Outfit"/>
              </a:rPr>
              <a:t>que estão obsoletos…!</a:t>
            </a:r>
            <a:endParaRPr b="1" sz="1500">
              <a:solidFill>
                <a:srgbClr val="674EA7"/>
              </a:solidFill>
              <a:latin typeface="Outfit"/>
              <a:ea typeface="Outfit"/>
              <a:cs typeface="Outfit"/>
              <a:sym typeface="Outfit"/>
            </a:endParaRPr>
          </a:p>
        </p:txBody>
      </p:sp>
      <p:cxnSp>
        <p:nvCxnSpPr>
          <p:cNvPr id="621" name="Google Shape;621;p101"/>
          <p:cNvCxnSpPr/>
          <p:nvPr/>
        </p:nvCxnSpPr>
        <p:spPr>
          <a:xfrm flipH="1" rot="10800000">
            <a:off x="2936250" y="276125"/>
            <a:ext cx="3900" cy="2910000"/>
          </a:xfrm>
          <a:prstGeom prst="straightConnector1">
            <a:avLst/>
          </a:prstGeom>
          <a:noFill/>
          <a:ln cap="flat" cmpd="sng" w="9525">
            <a:solidFill>
              <a:srgbClr val="595959"/>
            </a:solidFill>
            <a:prstDash val="dash"/>
            <a:round/>
            <a:headEnd len="med" w="med" type="none"/>
            <a:tailEnd len="med" w="med" type="none"/>
          </a:ln>
        </p:spPr>
      </p:cxnSp>
      <p:sp>
        <p:nvSpPr>
          <p:cNvPr id="622" name="Google Shape;622;p101"/>
          <p:cNvSpPr txBox="1"/>
          <p:nvPr/>
        </p:nvSpPr>
        <p:spPr>
          <a:xfrm>
            <a:off x="81125" y="276175"/>
            <a:ext cx="28539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300">
                <a:solidFill>
                  <a:srgbClr val="40B858"/>
                </a:solidFill>
                <a:latin typeface="Outfit"/>
                <a:ea typeface="Outfit"/>
                <a:cs typeface="Outfit"/>
                <a:sym typeface="Outfit"/>
              </a:rPr>
              <a:t>Instituições..</a:t>
            </a:r>
            <a:endParaRPr b="1" sz="2300">
              <a:solidFill>
                <a:srgbClr val="40B858"/>
              </a:solidFill>
              <a:latin typeface="Outfit"/>
              <a:ea typeface="Outfit"/>
              <a:cs typeface="Outfit"/>
              <a:sym typeface="Outfit"/>
            </a:endParaRPr>
          </a:p>
          <a:p>
            <a:pPr indent="0" lvl="0" marL="0" rtl="0" algn="ctr">
              <a:spcBef>
                <a:spcPts val="0"/>
              </a:spcBef>
              <a:spcAft>
                <a:spcPts val="0"/>
              </a:spcAft>
              <a:buNone/>
            </a:pPr>
            <a:r>
              <a:rPr b="1" lang="en-GB" sz="2300">
                <a:solidFill>
                  <a:srgbClr val="40B858"/>
                </a:solidFill>
                <a:latin typeface="Outfit"/>
                <a:ea typeface="Outfit"/>
                <a:cs typeface="Outfit"/>
                <a:sym typeface="Outfit"/>
              </a:rPr>
              <a:t>(tanto governamentais quanto privadas)</a:t>
            </a:r>
            <a:endParaRPr b="1" sz="2300">
              <a:solidFill>
                <a:srgbClr val="40B858"/>
              </a:solidFill>
              <a:latin typeface="Outfit"/>
              <a:ea typeface="Outfit"/>
              <a:cs typeface="Outfit"/>
              <a:sym typeface="Outfit"/>
            </a:endParaRPr>
          </a:p>
        </p:txBody>
      </p:sp>
      <p:sp>
        <p:nvSpPr>
          <p:cNvPr id="623" name="Google Shape;623;p10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624" name="Google Shape;624;p101"/>
          <p:cNvSpPr txBox="1"/>
          <p:nvPr/>
        </p:nvSpPr>
        <p:spPr>
          <a:xfrm>
            <a:off x="0" y="4367475"/>
            <a:ext cx="9144000" cy="569400"/>
          </a:xfrm>
          <a:prstGeom prst="rect">
            <a:avLst/>
          </a:prstGeom>
          <a:noFill/>
          <a:ln>
            <a:noFill/>
          </a:ln>
        </p:spPr>
        <p:txBody>
          <a:bodyPr anchorCtr="0" anchor="t" bIns="91425" lIns="91425" spcFirstLastPara="1" rIns="91425" wrap="square" tIns="91425">
            <a:spAutoFit/>
          </a:bodyPr>
          <a:lstStyle/>
          <a:p>
            <a:pPr indent="12700" lvl="0" marL="0" rtl="0" algn="ctr">
              <a:spcBef>
                <a:spcPts val="0"/>
              </a:spcBef>
              <a:spcAft>
                <a:spcPts val="0"/>
              </a:spcAft>
              <a:buNone/>
            </a:pPr>
            <a:r>
              <a:rPr b="1" lang="en-GB" sz="2500">
                <a:solidFill>
                  <a:srgbClr val="A95236"/>
                </a:solidFill>
                <a:latin typeface="Outfit"/>
                <a:ea typeface="Outfit"/>
                <a:cs typeface="Outfit"/>
                <a:sym typeface="Outfit"/>
              </a:rPr>
              <a:t>… levando a ecossistemas digitais fragmentados</a:t>
            </a:r>
            <a:endParaRPr b="1" sz="2500">
              <a:solidFill>
                <a:srgbClr val="A95236"/>
              </a:solidFill>
              <a:latin typeface="Outfit"/>
              <a:ea typeface="Outfit"/>
              <a:cs typeface="Outfit"/>
              <a:sym typeface="Outfit"/>
            </a:endParaRPr>
          </a:p>
        </p:txBody>
      </p:sp>
      <p:pic>
        <p:nvPicPr>
          <p:cNvPr id="625" name="Google Shape;625;p101"/>
          <p:cNvPicPr preferRelativeResize="0"/>
          <p:nvPr/>
        </p:nvPicPr>
        <p:blipFill rotWithShape="1">
          <a:blip r:embed="rId7">
            <a:alphaModFix/>
          </a:blip>
          <a:srcRect b="0" l="0" r="0" t="0"/>
          <a:stretch/>
        </p:blipFill>
        <p:spPr>
          <a:xfrm>
            <a:off x="4710268" y="1902942"/>
            <a:ext cx="431284" cy="431277"/>
          </a:xfrm>
          <a:prstGeom prst="rect">
            <a:avLst/>
          </a:prstGeom>
          <a:noFill/>
          <a:ln>
            <a:noFill/>
          </a:ln>
        </p:spPr>
      </p:pic>
      <p:pic>
        <p:nvPicPr>
          <p:cNvPr id="626" name="Google Shape;626;p101"/>
          <p:cNvPicPr preferRelativeResize="0"/>
          <p:nvPr/>
        </p:nvPicPr>
        <p:blipFill>
          <a:blip r:embed="rId8">
            <a:alphaModFix/>
          </a:blip>
          <a:stretch>
            <a:fillRect/>
          </a:stretch>
        </p:blipFill>
        <p:spPr>
          <a:xfrm>
            <a:off x="3533400" y="1669422"/>
            <a:ext cx="858047" cy="858031"/>
          </a:xfrm>
          <a:prstGeom prst="rect">
            <a:avLst/>
          </a:prstGeom>
          <a:noFill/>
          <a:ln>
            <a:noFill/>
          </a:ln>
        </p:spPr>
      </p:pic>
      <p:pic>
        <p:nvPicPr>
          <p:cNvPr id="627" name="Google Shape;627;p101"/>
          <p:cNvPicPr preferRelativeResize="0"/>
          <p:nvPr/>
        </p:nvPicPr>
        <p:blipFill>
          <a:blip r:embed="rId9">
            <a:alphaModFix/>
          </a:blip>
          <a:stretch>
            <a:fillRect/>
          </a:stretch>
        </p:blipFill>
        <p:spPr>
          <a:xfrm>
            <a:off x="4175934" y="1863608"/>
            <a:ext cx="509946" cy="509938"/>
          </a:xfrm>
          <a:prstGeom prst="rect">
            <a:avLst/>
          </a:prstGeom>
          <a:noFill/>
          <a:ln>
            <a:noFill/>
          </a:ln>
        </p:spPr>
      </p:pic>
      <p:pic>
        <p:nvPicPr>
          <p:cNvPr id="628" name="Google Shape;628;p101"/>
          <p:cNvPicPr preferRelativeResize="0"/>
          <p:nvPr/>
        </p:nvPicPr>
        <p:blipFill>
          <a:blip r:embed="rId10">
            <a:alphaModFix/>
          </a:blip>
          <a:stretch>
            <a:fillRect/>
          </a:stretch>
        </p:blipFill>
        <p:spPr>
          <a:xfrm>
            <a:off x="4310717" y="2555821"/>
            <a:ext cx="431278" cy="431272"/>
          </a:xfrm>
          <a:prstGeom prst="rect">
            <a:avLst/>
          </a:prstGeom>
          <a:noFill/>
          <a:ln>
            <a:noFill/>
          </a:ln>
        </p:spPr>
      </p:pic>
      <p:pic>
        <p:nvPicPr>
          <p:cNvPr id="629" name="Google Shape;629;p101"/>
          <p:cNvPicPr preferRelativeResize="0"/>
          <p:nvPr/>
        </p:nvPicPr>
        <p:blipFill rotWithShape="1">
          <a:blip r:embed="rId11">
            <a:alphaModFix/>
          </a:blip>
          <a:srcRect b="17632" l="21394" r="21400" t="17638"/>
          <a:stretch/>
        </p:blipFill>
        <p:spPr>
          <a:xfrm>
            <a:off x="3746786" y="2527439"/>
            <a:ext cx="431279" cy="488025"/>
          </a:xfrm>
          <a:prstGeom prst="rect">
            <a:avLst/>
          </a:prstGeom>
          <a:noFill/>
          <a:ln>
            <a:noFill/>
          </a:ln>
        </p:spPr>
      </p:pic>
      <p:grpSp>
        <p:nvGrpSpPr>
          <p:cNvPr id="630" name="Google Shape;630;p101"/>
          <p:cNvGrpSpPr/>
          <p:nvPr/>
        </p:nvGrpSpPr>
        <p:grpSpPr>
          <a:xfrm>
            <a:off x="4803956" y="2527488"/>
            <a:ext cx="509822" cy="413289"/>
            <a:chOff x="2365485" y="2099155"/>
            <a:chExt cx="1438549" cy="1002400"/>
          </a:xfrm>
        </p:grpSpPr>
        <p:pic>
          <p:nvPicPr>
            <p:cNvPr id="631" name="Google Shape;631;p101"/>
            <p:cNvPicPr preferRelativeResize="0"/>
            <p:nvPr/>
          </p:nvPicPr>
          <p:blipFill rotWithShape="1">
            <a:blip r:embed="rId12">
              <a:alphaModFix/>
            </a:blip>
            <a:srcRect b="0" l="0" r="0" t="0"/>
            <a:stretch/>
          </p:blipFill>
          <p:spPr>
            <a:xfrm>
              <a:off x="2365485" y="2099155"/>
              <a:ext cx="981349" cy="545200"/>
            </a:xfrm>
            <a:prstGeom prst="rect">
              <a:avLst/>
            </a:prstGeom>
            <a:noFill/>
            <a:ln>
              <a:noFill/>
            </a:ln>
          </p:spPr>
        </p:pic>
        <p:pic>
          <p:nvPicPr>
            <p:cNvPr id="632" name="Google Shape;632;p101"/>
            <p:cNvPicPr preferRelativeResize="0"/>
            <p:nvPr/>
          </p:nvPicPr>
          <p:blipFill rotWithShape="1">
            <a:blip r:embed="rId12">
              <a:alphaModFix/>
            </a:blip>
            <a:srcRect b="0" l="0" r="0" t="0"/>
            <a:stretch/>
          </p:blipFill>
          <p:spPr>
            <a:xfrm>
              <a:off x="2517885" y="2251555"/>
              <a:ext cx="981349" cy="545200"/>
            </a:xfrm>
            <a:prstGeom prst="rect">
              <a:avLst/>
            </a:prstGeom>
            <a:noFill/>
            <a:ln>
              <a:noFill/>
            </a:ln>
          </p:spPr>
        </p:pic>
        <p:pic>
          <p:nvPicPr>
            <p:cNvPr id="633" name="Google Shape;633;p101"/>
            <p:cNvPicPr preferRelativeResize="0"/>
            <p:nvPr/>
          </p:nvPicPr>
          <p:blipFill rotWithShape="1">
            <a:blip r:embed="rId12">
              <a:alphaModFix/>
            </a:blip>
            <a:srcRect b="0" l="0" r="0" t="0"/>
            <a:stretch/>
          </p:blipFill>
          <p:spPr>
            <a:xfrm>
              <a:off x="2670285" y="2403955"/>
              <a:ext cx="981349" cy="545200"/>
            </a:xfrm>
            <a:prstGeom prst="rect">
              <a:avLst/>
            </a:prstGeom>
            <a:noFill/>
            <a:ln>
              <a:noFill/>
            </a:ln>
          </p:spPr>
        </p:pic>
        <p:pic>
          <p:nvPicPr>
            <p:cNvPr id="634" name="Google Shape;634;p101"/>
            <p:cNvPicPr preferRelativeResize="0"/>
            <p:nvPr/>
          </p:nvPicPr>
          <p:blipFill rotWithShape="1">
            <a:blip r:embed="rId12">
              <a:alphaModFix/>
            </a:blip>
            <a:srcRect b="0" l="0" r="0" t="0"/>
            <a:stretch/>
          </p:blipFill>
          <p:spPr>
            <a:xfrm>
              <a:off x="2822685" y="2556355"/>
              <a:ext cx="981349" cy="545200"/>
            </a:xfrm>
            <a:prstGeom prst="rect">
              <a:avLst/>
            </a:prstGeom>
            <a:noFill/>
            <a:ln>
              <a:noFill/>
            </a:ln>
          </p:spPr>
        </p:pic>
      </p:grpSp>
      <p:pic>
        <p:nvPicPr>
          <p:cNvPr id="635" name="Google Shape;635;p101"/>
          <p:cNvPicPr preferRelativeResize="0"/>
          <p:nvPr/>
        </p:nvPicPr>
        <p:blipFill>
          <a:blip r:embed="rId13">
            <a:alphaModFix/>
          </a:blip>
          <a:stretch>
            <a:fillRect/>
          </a:stretch>
        </p:blipFill>
        <p:spPr>
          <a:xfrm>
            <a:off x="5812625" y="1313444"/>
            <a:ext cx="3547776" cy="1995624"/>
          </a:xfrm>
          <a:prstGeom prst="rect">
            <a:avLst/>
          </a:prstGeom>
          <a:noFill/>
          <a:ln>
            <a:noFill/>
          </a:ln>
        </p:spPr>
      </p:pic>
      <p:cxnSp>
        <p:nvCxnSpPr>
          <p:cNvPr id="636" name="Google Shape;636;p101"/>
          <p:cNvCxnSpPr/>
          <p:nvPr/>
        </p:nvCxnSpPr>
        <p:spPr>
          <a:xfrm flipH="1" rot="10800000">
            <a:off x="5817350" y="276125"/>
            <a:ext cx="3900" cy="2910000"/>
          </a:xfrm>
          <a:prstGeom prst="straightConnector1">
            <a:avLst/>
          </a:prstGeom>
          <a:noFill/>
          <a:ln cap="flat" cmpd="sng" w="9525">
            <a:solidFill>
              <a:srgbClr val="595959"/>
            </a:solidFill>
            <a:prstDash val="dash"/>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pic>
        <p:nvPicPr>
          <p:cNvPr id="641" name="Google Shape;641;p102"/>
          <p:cNvPicPr preferRelativeResize="0"/>
          <p:nvPr/>
        </p:nvPicPr>
        <p:blipFill>
          <a:blip r:embed="rId3">
            <a:alphaModFix/>
          </a:blip>
          <a:stretch>
            <a:fillRect/>
          </a:stretch>
        </p:blipFill>
        <p:spPr>
          <a:xfrm>
            <a:off x="3520925" y="3488613"/>
            <a:ext cx="548700" cy="501352"/>
          </a:xfrm>
          <a:prstGeom prst="rect">
            <a:avLst/>
          </a:prstGeom>
          <a:noFill/>
          <a:ln>
            <a:noFill/>
          </a:ln>
        </p:spPr>
      </p:pic>
      <p:sp>
        <p:nvSpPr>
          <p:cNvPr id="642" name="Google Shape;642;p102"/>
          <p:cNvSpPr/>
          <p:nvPr/>
        </p:nvSpPr>
        <p:spPr>
          <a:xfrm>
            <a:off x="3609600" y="1456950"/>
            <a:ext cx="1924800" cy="1924800"/>
          </a:xfrm>
          <a:prstGeom prst="ellipse">
            <a:avLst/>
          </a:prstGeom>
          <a:solidFill>
            <a:srgbClr val="FFF2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02"/>
          <p:cNvSpPr txBox="1"/>
          <p:nvPr/>
        </p:nvSpPr>
        <p:spPr>
          <a:xfrm>
            <a:off x="81125" y="192825"/>
            <a:ext cx="9016500" cy="538800"/>
          </a:xfrm>
          <a:prstGeom prst="rect">
            <a:avLst/>
          </a:prstGeom>
          <a:noFill/>
          <a:ln>
            <a:noFill/>
          </a:ln>
        </p:spPr>
        <p:txBody>
          <a:bodyPr anchorCtr="0" anchor="t" bIns="91425" lIns="91425" spcFirstLastPara="1" rIns="91425" wrap="square" tIns="91425">
            <a:spAutoFit/>
          </a:bodyPr>
          <a:lstStyle/>
          <a:p>
            <a:pPr indent="12700" lvl="0" marL="0" rtl="0" algn="ctr">
              <a:spcBef>
                <a:spcPts val="0"/>
              </a:spcBef>
              <a:spcAft>
                <a:spcPts val="0"/>
              </a:spcAft>
              <a:buNone/>
            </a:pPr>
            <a:r>
              <a:rPr b="1" lang="en-GB" sz="2300">
                <a:solidFill>
                  <a:srgbClr val="A95236"/>
                </a:solidFill>
                <a:latin typeface="Outfit"/>
                <a:ea typeface="Outfit"/>
                <a:cs typeface="Outfit"/>
                <a:sym typeface="Outfit"/>
              </a:rPr>
              <a:t>Anos construindo bancos de dados … ainda assim não geram inovação</a:t>
            </a:r>
            <a:endParaRPr b="1" sz="2300">
              <a:solidFill>
                <a:srgbClr val="A95236"/>
              </a:solidFill>
              <a:latin typeface="Outfit"/>
              <a:ea typeface="Outfit"/>
              <a:cs typeface="Outfit"/>
              <a:sym typeface="Outfit"/>
            </a:endParaRPr>
          </a:p>
        </p:txBody>
      </p:sp>
      <p:sp>
        <p:nvSpPr>
          <p:cNvPr id="644" name="Google Shape;644;p102"/>
          <p:cNvSpPr txBox="1"/>
          <p:nvPr/>
        </p:nvSpPr>
        <p:spPr>
          <a:xfrm>
            <a:off x="3770225" y="2100775"/>
            <a:ext cx="1635300" cy="738900"/>
          </a:xfrm>
          <a:prstGeom prst="rect">
            <a:avLst/>
          </a:prstGeom>
          <a:noFill/>
          <a:ln>
            <a:noFill/>
          </a:ln>
        </p:spPr>
        <p:txBody>
          <a:bodyPr anchorCtr="0" anchor="t" bIns="91425" lIns="91425" spcFirstLastPara="1" rIns="91425" wrap="square" tIns="91425">
            <a:spAutoFit/>
          </a:bodyPr>
          <a:lstStyle/>
          <a:p>
            <a:pPr indent="12700" lvl="0" marL="0" marR="0" rtl="0" algn="ctr">
              <a:lnSpc>
                <a:spcPct val="100000"/>
              </a:lnSpc>
              <a:spcBef>
                <a:spcPts val="0"/>
              </a:spcBef>
              <a:spcAft>
                <a:spcPts val="0"/>
              </a:spcAft>
              <a:buNone/>
            </a:pPr>
            <a:r>
              <a:rPr b="1" lang="en-GB" sz="1800">
                <a:latin typeface="Zilla Slab"/>
                <a:ea typeface="Zilla Slab"/>
                <a:cs typeface="Zilla Slab"/>
                <a:sym typeface="Zilla Slab"/>
              </a:rPr>
              <a:t>Órgãos governantes</a:t>
            </a:r>
            <a:endParaRPr b="1" sz="1800">
              <a:latin typeface="Zilla Slab"/>
              <a:ea typeface="Zilla Slab"/>
              <a:cs typeface="Zilla Slab"/>
              <a:sym typeface="Zilla Slab"/>
            </a:endParaRPr>
          </a:p>
        </p:txBody>
      </p:sp>
      <p:sp>
        <p:nvSpPr>
          <p:cNvPr id="645" name="Google Shape;645;p102"/>
          <p:cNvSpPr txBox="1"/>
          <p:nvPr/>
        </p:nvSpPr>
        <p:spPr>
          <a:xfrm>
            <a:off x="1179450" y="947463"/>
            <a:ext cx="1924800" cy="446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GB" sz="1700">
                <a:solidFill>
                  <a:srgbClr val="674EA7"/>
                </a:solidFill>
                <a:latin typeface="Outfit"/>
                <a:ea typeface="Outfit"/>
                <a:cs typeface="Outfit"/>
                <a:sym typeface="Outfit"/>
              </a:rPr>
              <a:t>Sem reutilização</a:t>
            </a:r>
            <a:endParaRPr b="1" sz="1700">
              <a:solidFill>
                <a:srgbClr val="674EA7"/>
              </a:solidFill>
              <a:latin typeface="Outfit"/>
              <a:ea typeface="Outfit"/>
              <a:cs typeface="Outfit"/>
              <a:sym typeface="Outfit"/>
            </a:endParaRPr>
          </a:p>
        </p:txBody>
      </p:sp>
      <p:sp>
        <p:nvSpPr>
          <p:cNvPr id="646" name="Google Shape;646;p102"/>
          <p:cNvSpPr txBox="1"/>
          <p:nvPr/>
        </p:nvSpPr>
        <p:spPr>
          <a:xfrm>
            <a:off x="244724" y="2291200"/>
            <a:ext cx="2076600" cy="446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GB" sz="1700">
                <a:solidFill>
                  <a:srgbClr val="674EA7"/>
                </a:solidFill>
                <a:latin typeface="Outfit"/>
                <a:ea typeface="Outfit"/>
                <a:cs typeface="Outfit"/>
                <a:sym typeface="Outfit"/>
              </a:rPr>
              <a:t>Neutralidade</a:t>
            </a:r>
            <a:endParaRPr b="1" sz="1700">
              <a:solidFill>
                <a:srgbClr val="674EA7"/>
              </a:solidFill>
              <a:latin typeface="Outfit"/>
              <a:ea typeface="Outfit"/>
              <a:cs typeface="Outfit"/>
              <a:sym typeface="Outfit"/>
            </a:endParaRPr>
          </a:p>
        </p:txBody>
      </p:sp>
      <p:sp>
        <p:nvSpPr>
          <p:cNvPr id="647" name="Google Shape;647;p102"/>
          <p:cNvSpPr txBox="1"/>
          <p:nvPr/>
        </p:nvSpPr>
        <p:spPr>
          <a:xfrm>
            <a:off x="1179450" y="1275238"/>
            <a:ext cx="1924800" cy="569400"/>
          </a:xfrm>
          <a:prstGeom prst="rect">
            <a:avLst/>
          </a:prstGeom>
          <a:noFill/>
          <a:ln>
            <a:noFill/>
          </a:ln>
        </p:spPr>
        <p:txBody>
          <a:bodyPr anchorCtr="0" anchor="t" bIns="91425" lIns="91425" spcFirstLastPara="1" rIns="91425" wrap="square" tIns="91425">
            <a:spAutoFit/>
          </a:bodyPr>
          <a:lstStyle/>
          <a:p>
            <a:pPr indent="0" lvl="0" marL="0" marR="0" rtl="0" algn="r">
              <a:lnSpc>
                <a:spcPct val="150000"/>
              </a:lnSpc>
              <a:spcBef>
                <a:spcPts val="0"/>
              </a:spcBef>
              <a:spcAft>
                <a:spcPts val="0"/>
              </a:spcAft>
              <a:buNone/>
            </a:pPr>
            <a:r>
              <a:rPr lang="en-GB" sz="1000">
                <a:latin typeface="Outfit"/>
                <a:ea typeface="Outfit"/>
                <a:cs typeface="Outfit"/>
                <a:sym typeface="Outfit"/>
              </a:rPr>
              <a:t>As informações são recolhidas novamente toda vez que são necessárias</a:t>
            </a:r>
            <a:r>
              <a:rPr lang="en-GB" sz="1000">
                <a:latin typeface="Outfit"/>
                <a:ea typeface="Outfit"/>
                <a:cs typeface="Outfit"/>
                <a:sym typeface="Outfit"/>
              </a:rPr>
              <a:t/>
            </a:r>
            <a:r>
              <a:rPr lang="en-GB" sz="1000">
                <a:latin typeface="Outfit"/>
                <a:ea typeface="Outfit"/>
                <a:cs typeface="Outfit"/>
                <a:sym typeface="Outfit"/>
              </a:rPr>
              <a:t/>
            </a:r>
            <a:endParaRPr sz="1100">
              <a:latin typeface="Outfit"/>
              <a:ea typeface="Outfit"/>
              <a:cs typeface="Outfit"/>
              <a:sym typeface="Outfit"/>
            </a:endParaRPr>
          </a:p>
        </p:txBody>
      </p:sp>
      <p:sp>
        <p:nvSpPr>
          <p:cNvPr id="648" name="Google Shape;648;p102"/>
          <p:cNvSpPr txBox="1"/>
          <p:nvPr/>
        </p:nvSpPr>
        <p:spPr>
          <a:xfrm>
            <a:off x="244724" y="2590343"/>
            <a:ext cx="2076600" cy="3387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lang="en-GB" sz="1000">
                <a:latin typeface="Outfit"/>
                <a:ea typeface="Outfit"/>
                <a:cs typeface="Outfit"/>
                <a:sym typeface="Outfit"/>
              </a:rPr>
              <a:t>Bloqueio de fornecedor</a:t>
            </a:r>
            <a:endParaRPr sz="1000">
              <a:latin typeface="Outfit"/>
              <a:ea typeface="Outfit"/>
              <a:cs typeface="Outfit"/>
              <a:sym typeface="Outfit"/>
            </a:endParaRPr>
          </a:p>
        </p:txBody>
      </p:sp>
      <p:sp>
        <p:nvSpPr>
          <p:cNvPr id="649" name="Google Shape;649;p102"/>
          <p:cNvSpPr txBox="1"/>
          <p:nvPr/>
        </p:nvSpPr>
        <p:spPr>
          <a:xfrm>
            <a:off x="865325" y="3507375"/>
            <a:ext cx="29049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700">
                <a:solidFill>
                  <a:srgbClr val="674EA7"/>
                </a:solidFill>
                <a:latin typeface="Outfit"/>
                <a:ea typeface="Outfit"/>
                <a:cs typeface="Outfit"/>
                <a:sym typeface="Outfit"/>
              </a:rPr>
              <a:t>Informações desatualizadas</a:t>
            </a:r>
            <a:endParaRPr b="1" sz="1700">
              <a:solidFill>
                <a:srgbClr val="674EA7"/>
              </a:solidFill>
              <a:latin typeface="Outfit"/>
              <a:ea typeface="Outfit"/>
              <a:cs typeface="Outfit"/>
              <a:sym typeface="Outfit"/>
            </a:endParaRPr>
          </a:p>
        </p:txBody>
      </p:sp>
      <p:sp>
        <p:nvSpPr>
          <p:cNvPr id="650" name="Google Shape;650;p102"/>
          <p:cNvSpPr txBox="1"/>
          <p:nvPr/>
        </p:nvSpPr>
        <p:spPr>
          <a:xfrm>
            <a:off x="1750725" y="3913638"/>
            <a:ext cx="1924800" cy="569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sz="1000">
                <a:latin typeface="Outfit"/>
                <a:ea typeface="Outfit"/>
                <a:cs typeface="Outfit"/>
                <a:sym typeface="Outfit"/>
              </a:rPr>
              <a:t>As informações nos sistemas não são precisas</a:t>
            </a:r>
            <a:endParaRPr sz="1000">
              <a:latin typeface="Outfit"/>
              <a:ea typeface="Outfit"/>
              <a:cs typeface="Outfit"/>
              <a:sym typeface="Outfit"/>
            </a:endParaRPr>
          </a:p>
        </p:txBody>
      </p:sp>
      <p:pic>
        <p:nvPicPr>
          <p:cNvPr id="651" name="Google Shape;651;p102"/>
          <p:cNvPicPr preferRelativeResize="0"/>
          <p:nvPr/>
        </p:nvPicPr>
        <p:blipFill>
          <a:blip r:embed="rId4">
            <a:alphaModFix/>
          </a:blip>
          <a:stretch>
            <a:fillRect/>
          </a:stretch>
        </p:blipFill>
        <p:spPr>
          <a:xfrm>
            <a:off x="2390294" y="2306238"/>
            <a:ext cx="448255" cy="415507"/>
          </a:xfrm>
          <a:prstGeom prst="rect">
            <a:avLst/>
          </a:prstGeom>
          <a:noFill/>
          <a:ln>
            <a:noFill/>
          </a:ln>
        </p:spPr>
      </p:pic>
      <p:sp>
        <p:nvSpPr>
          <p:cNvPr id="652" name="Google Shape;652;p102"/>
          <p:cNvSpPr txBox="1"/>
          <p:nvPr/>
        </p:nvSpPr>
        <p:spPr>
          <a:xfrm>
            <a:off x="5192600" y="3488625"/>
            <a:ext cx="1924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700">
                <a:solidFill>
                  <a:srgbClr val="674EA7"/>
                </a:solidFill>
                <a:latin typeface="Outfit"/>
                <a:ea typeface="Outfit"/>
                <a:cs typeface="Outfit"/>
                <a:sym typeface="Outfit"/>
              </a:rPr>
              <a:t>Silos restritos</a:t>
            </a:r>
            <a:endParaRPr b="1" sz="1700">
              <a:solidFill>
                <a:srgbClr val="674EA7"/>
              </a:solidFill>
              <a:latin typeface="Outfit"/>
              <a:ea typeface="Outfit"/>
              <a:cs typeface="Outfit"/>
              <a:sym typeface="Outfit"/>
            </a:endParaRPr>
          </a:p>
        </p:txBody>
      </p:sp>
      <p:pic>
        <p:nvPicPr>
          <p:cNvPr id="653" name="Google Shape;653;p102"/>
          <p:cNvPicPr preferRelativeResize="0"/>
          <p:nvPr/>
        </p:nvPicPr>
        <p:blipFill>
          <a:blip r:embed="rId5">
            <a:alphaModFix/>
          </a:blip>
          <a:stretch>
            <a:fillRect/>
          </a:stretch>
        </p:blipFill>
        <p:spPr>
          <a:xfrm>
            <a:off x="4874775" y="3524325"/>
            <a:ext cx="344076" cy="344076"/>
          </a:xfrm>
          <a:prstGeom prst="rect">
            <a:avLst/>
          </a:prstGeom>
          <a:noFill/>
          <a:ln>
            <a:noFill/>
          </a:ln>
        </p:spPr>
      </p:pic>
      <p:sp>
        <p:nvSpPr>
          <p:cNvPr id="654" name="Google Shape;654;p102"/>
          <p:cNvSpPr txBox="1"/>
          <p:nvPr/>
        </p:nvSpPr>
        <p:spPr>
          <a:xfrm>
            <a:off x="5192600" y="3837575"/>
            <a:ext cx="2345700" cy="569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sz="1000">
                <a:latin typeface="Outfit"/>
                <a:ea typeface="Outfit"/>
                <a:cs typeface="Outfit"/>
                <a:sym typeface="Outfit"/>
              </a:rPr>
              <a:t>Os dados são restritos a indivíduos</a:t>
            </a:r>
            <a:endParaRPr sz="1000">
              <a:latin typeface="Outfit"/>
              <a:ea typeface="Outfit"/>
              <a:cs typeface="Outfit"/>
              <a:sym typeface="Outfit"/>
            </a:endParaRPr>
          </a:p>
          <a:p>
            <a:pPr indent="0" lvl="0" marL="0" rtl="0" algn="l">
              <a:lnSpc>
                <a:spcPct val="150000"/>
              </a:lnSpc>
              <a:spcBef>
                <a:spcPts val="0"/>
              </a:spcBef>
              <a:spcAft>
                <a:spcPts val="0"/>
              </a:spcAft>
              <a:buNone/>
            </a:pPr>
            <a:r>
              <a:rPr lang="en-GB" sz="1000">
                <a:latin typeface="Outfit"/>
                <a:ea typeface="Outfit"/>
                <a:cs typeface="Outfit"/>
                <a:sym typeface="Outfit"/>
              </a:rPr>
              <a:t>sistemas bloqueados</a:t>
            </a:r>
            <a:endParaRPr sz="1000">
              <a:latin typeface="Outfit"/>
              <a:ea typeface="Outfit"/>
              <a:cs typeface="Outfit"/>
              <a:sym typeface="Outfit"/>
            </a:endParaRPr>
          </a:p>
        </p:txBody>
      </p:sp>
      <p:pic>
        <p:nvPicPr>
          <p:cNvPr id="655" name="Google Shape;655;p102"/>
          <p:cNvPicPr preferRelativeResize="0"/>
          <p:nvPr/>
        </p:nvPicPr>
        <p:blipFill>
          <a:blip r:embed="rId6">
            <a:alphaModFix/>
          </a:blip>
          <a:stretch>
            <a:fillRect/>
          </a:stretch>
        </p:blipFill>
        <p:spPr>
          <a:xfrm>
            <a:off x="3963786" y="1803901"/>
            <a:ext cx="355220" cy="355222"/>
          </a:xfrm>
          <a:prstGeom prst="rect">
            <a:avLst/>
          </a:prstGeom>
          <a:noFill/>
          <a:ln>
            <a:noFill/>
          </a:ln>
        </p:spPr>
      </p:pic>
      <p:pic>
        <p:nvPicPr>
          <p:cNvPr id="656" name="Google Shape;656;p102"/>
          <p:cNvPicPr preferRelativeResize="0"/>
          <p:nvPr/>
        </p:nvPicPr>
        <p:blipFill>
          <a:blip r:embed="rId7">
            <a:alphaModFix/>
          </a:blip>
          <a:stretch>
            <a:fillRect/>
          </a:stretch>
        </p:blipFill>
        <p:spPr>
          <a:xfrm>
            <a:off x="3957921" y="2718476"/>
            <a:ext cx="400724" cy="400724"/>
          </a:xfrm>
          <a:prstGeom prst="rect">
            <a:avLst/>
          </a:prstGeom>
          <a:noFill/>
          <a:ln>
            <a:noFill/>
          </a:ln>
        </p:spPr>
      </p:pic>
      <p:pic>
        <p:nvPicPr>
          <p:cNvPr id="657" name="Google Shape;657;p102"/>
          <p:cNvPicPr preferRelativeResize="0"/>
          <p:nvPr/>
        </p:nvPicPr>
        <p:blipFill>
          <a:blip r:embed="rId8">
            <a:alphaModFix/>
          </a:blip>
          <a:stretch>
            <a:fillRect/>
          </a:stretch>
        </p:blipFill>
        <p:spPr>
          <a:xfrm>
            <a:off x="4874771" y="2747301"/>
            <a:ext cx="343064" cy="343084"/>
          </a:xfrm>
          <a:prstGeom prst="rect">
            <a:avLst/>
          </a:prstGeom>
          <a:noFill/>
          <a:ln>
            <a:noFill/>
          </a:ln>
        </p:spPr>
      </p:pic>
      <p:pic>
        <p:nvPicPr>
          <p:cNvPr id="658" name="Google Shape;658;p102"/>
          <p:cNvPicPr preferRelativeResize="0"/>
          <p:nvPr/>
        </p:nvPicPr>
        <p:blipFill>
          <a:blip r:embed="rId9">
            <a:alphaModFix/>
          </a:blip>
          <a:stretch>
            <a:fillRect/>
          </a:stretch>
        </p:blipFill>
        <p:spPr>
          <a:xfrm>
            <a:off x="4832074" y="1803901"/>
            <a:ext cx="355220" cy="355222"/>
          </a:xfrm>
          <a:prstGeom prst="rect">
            <a:avLst/>
          </a:prstGeom>
          <a:noFill/>
          <a:ln>
            <a:noFill/>
          </a:ln>
        </p:spPr>
      </p:pic>
      <p:sp>
        <p:nvSpPr>
          <p:cNvPr id="659" name="Google Shape;659;p102"/>
          <p:cNvSpPr txBox="1"/>
          <p:nvPr/>
        </p:nvSpPr>
        <p:spPr>
          <a:xfrm>
            <a:off x="6667800" y="2315225"/>
            <a:ext cx="2655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700">
                <a:solidFill>
                  <a:srgbClr val="674EA7"/>
                </a:solidFill>
                <a:latin typeface="Outfit"/>
                <a:ea typeface="Outfit"/>
                <a:cs typeface="Outfit"/>
                <a:sym typeface="Outfit"/>
              </a:rPr>
              <a:t>Duplicação de registros</a:t>
            </a:r>
            <a:endParaRPr b="1" sz="1700">
              <a:solidFill>
                <a:srgbClr val="674EA7"/>
              </a:solidFill>
              <a:latin typeface="Outfit"/>
              <a:ea typeface="Outfit"/>
              <a:cs typeface="Outfit"/>
              <a:sym typeface="Outfit"/>
            </a:endParaRPr>
          </a:p>
        </p:txBody>
      </p:sp>
      <p:sp>
        <p:nvSpPr>
          <p:cNvPr id="660" name="Google Shape;660;p102"/>
          <p:cNvSpPr txBox="1"/>
          <p:nvPr/>
        </p:nvSpPr>
        <p:spPr>
          <a:xfrm>
            <a:off x="5623825" y="947475"/>
            <a:ext cx="2051400" cy="446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GB" sz="1700">
                <a:solidFill>
                  <a:srgbClr val="674EA7"/>
                </a:solidFill>
                <a:latin typeface="Outfit"/>
                <a:ea typeface="Outfit"/>
                <a:cs typeface="Outfit"/>
                <a:sym typeface="Outfit"/>
              </a:rPr>
              <a:t>Fragmentação</a:t>
            </a:r>
            <a:endParaRPr b="1" sz="1700">
              <a:solidFill>
                <a:srgbClr val="674EA7"/>
              </a:solidFill>
              <a:latin typeface="Outfit"/>
              <a:ea typeface="Outfit"/>
              <a:cs typeface="Outfit"/>
              <a:sym typeface="Outfit"/>
            </a:endParaRPr>
          </a:p>
        </p:txBody>
      </p:sp>
      <p:sp>
        <p:nvSpPr>
          <p:cNvPr id="661" name="Google Shape;661;p102"/>
          <p:cNvSpPr txBox="1"/>
          <p:nvPr/>
        </p:nvSpPr>
        <p:spPr>
          <a:xfrm>
            <a:off x="6667800" y="2629050"/>
            <a:ext cx="2345700" cy="569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sz="1000">
                <a:latin typeface="Outfit"/>
                <a:ea typeface="Outfit"/>
                <a:cs typeface="Outfit"/>
                <a:sym typeface="Outfit"/>
              </a:rPr>
              <a:t>Múltiplas cópias e nenhuma fonte única de verdade - desperdício de dinheiro e tempo!</a:t>
            </a:r>
            <a:endParaRPr sz="1000">
              <a:latin typeface="Outfit"/>
              <a:ea typeface="Outfit"/>
              <a:cs typeface="Outfit"/>
              <a:sym typeface="Outfit"/>
            </a:endParaRPr>
          </a:p>
        </p:txBody>
      </p:sp>
      <p:pic>
        <p:nvPicPr>
          <p:cNvPr id="662" name="Google Shape;662;p102"/>
          <p:cNvPicPr preferRelativeResize="0"/>
          <p:nvPr/>
        </p:nvPicPr>
        <p:blipFill>
          <a:blip r:embed="rId10">
            <a:alphaModFix/>
          </a:blip>
          <a:stretch>
            <a:fillRect/>
          </a:stretch>
        </p:blipFill>
        <p:spPr>
          <a:xfrm>
            <a:off x="6248300" y="2361925"/>
            <a:ext cx="415500" cy="415500"/>
          </a:xfrm>
          <a:prstGeom prst="rect">
            <a:avLst/>
          </a:prstGeom>
          <a:noFill/>
          <a:ln>
            <a:noFill/>
          </a:ln>
        </p:spPr>
      </p:pic>
      <p:pic>
        <p:nvPicPr>
          <p:cNvPr id="663" name="Google Shape;663;p102"/>
          <p:cNvPicPr preferRelativeResize="0"/>
          <p:nvPr/>
        </p:nvPicPr>
        <p:blipFill>
          <a:blip r:embed="rId11">
            <a:alphaModFix/>
          </a:blip>
          <a:stretch>
            <a:fillRect/>
          </a:stretch>
        </p:blipFill>
        <p:spPr>
          <a:xfrm>
            <a:off x="5411250" y="947475"/>
            <a:ext cx="521400" cy="521400"/>
          </a:xfrm>
          <a:prstGeom prst="rect">
            <a:avLst/>
          </a:prstGeom>
          <a:noFill/>
          <a:ln>
            <a:noFill/>
          </a:ln>
        </p:spPr>
      </p:pic>
      <p:sp>
        <p:nvSpPr>
          <p:cNvPr id="664" name="Google Shape;664;p102"/>
          <p:cNvSpPr txBox="1"/>
          <p:nvPr/>
        </p:nvSpPr>
        <p:spPr>
          <a:xfrm>
            <a:off x="6021749" y="1320575"/>
            <a:ext cx="2450700" cy="569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sz="1000">
                <a:latin typeface="Outfit"/>
                <a:ea typeface="Outfit"/>
                <a:cs typeface="Outfit"/>
                <a:sym typeface="Outfit"/>
              </a:rPr>
              <a:t>Fragmentação de dados através de várias fontes de dados desconectadas</a:t>
            </a:r>
            <a:endParaRPr sz="1000">
              <a:latin typeface="Outfit"/>
              <a:ea typeface="Outfit"/>
              <a:cs typeface="Outfit"/>
              <a:sym typeface="Outfit"/>
            </a:endParaRPr>
          </a:p>
        </p:txBody>
      </p:sp>
      <p:pic>
        <p:nvPicPr>
          <p:cNvPr id="665" name="Google Shape;665;p102"/>
          <p:cNvPicPr preferRelativeResize="0"/>
          <p:nvPr/>
        </p:nvPicPr>
        <p:blipFill>
          <a:blip r:embed="rId12">
            <a:alphaModFix/>
          </a:blip>
          <a:stretch>
            <a:fillRect/>
          </a:stretch>
        </p:blipFill>
        <p:spPr>
          <a:xfrm>
            <a:off x="3120200" y="1023664"/>
            <a:ext cx="400724" cy="400724"/>
          </a:xfrm>
          <a:prstGeom prst="rect">
            <a:avLst/>
          </a:prstGeom>
          <a:noFill/>
          <a:ln>
            <a:noFill/>
          </a:ln>
        </p:spPr>
      </p:pic>
      <p:sp>
        <p:nvSpPr>
          <p:cNvPr id="666" name="Google Shape;666;p10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667" name="Google Shape;667;p102"/>
          <p:cNvSpPr txBox="1"/>
          <p:nvPr/>
        </p:nvSpPr>
        <p:spPr>
          <a:xfrm>
            <a:off x="81125" y="4739425"/>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800">
                <a:solidFill>
                  <a:srgbClr val="595959"/>
                </a:solidFill>
                <a:highlight>
                  <a:srgbClr val="FFFFFF"/>
                </a:highlight>
                <a:latin typeface="Zilla Slab Medium"/>
                <a:ea typeface="Zilla Slab Medium"/>
                <a:cs typeface="Zilla Slab Medium"/>
                <a:sym typeface="Zilla Slab Medium"/>
              </a:rPr>
              <a:t>O conteúdo deste deck está licenciado sob CC BY-SA 4.0</a:t>
            </a:r>
            <a:endParaRPr i="1">
              <a:solidFill>
                <a:srgbClr val="595959"/>
              </a:solidFill>
              <a:latin typeface="Zilla Slab Medium"/>
              <a:ea typeface="Zilla Slab Medium"/>
              <a:cs typeface="Zilla Slab Medium"/>
              <a:sym typeface="Zilla Slab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10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673" name="Google Shape;673;p103"/>
          <p:cNvSpPr txBox="1"/>
          <p:nvPr/>
        </p:nvSpPr>
        <p:spPr>
          <a:xfrm>
            <a:off x="659425" y="1647350"/>
            <a:ext cx="35673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800">
                <a:solidFill>
                  <a:schemeClr val="dk1"/>
                </a:solidFill>
                <a:latin typeface="Outfit"/>
                <a:ea typeface="Outfit"/>
                <a:cs typeface="Outfit"/>
                <a:sym typeface="Outfit"/>
              </a:rPr>
              <a:t>A ausência de informações confiáveis dificulta a entrega de serviços</a:t>
            </a:r>
            <a:r>
              <a:rPr b="1" lang="en-GB" sz="2800">
                <a:solidFill>
                  <a:srgbClr val="E06666"/>
                </a:solidFill>
                <a:latin typeface="Outfit"/>
                <a:ea typeface="Outfit"/>
                <a:cs typeface="Outfit"/>
                <a:sym typeface="Outfit"/>
              </a:rPr>
              <a:t/>
            </a:r>
            <a:r>
              <a:rPr b="1" lang="en-GB" sz="2800">
                <a:solidFill>
                  <a:schemeClr val="dk1"/>
                </a:solidFill>
                <a:latin typeface="Outfit"/>
                <a:ea typeface="Outfit"/>
                <a:cs typeface="Outfit"/>
                <a:sym typeface="Outfit"/>
              </a:rPr>
              <a:t/>
            </a:r>
            <a:endParaRPr b="1" sz="2800">
              <a:solidFill>
                <a:schemeClr val="dk1"/>
              </a:solidFill>
              <a:latin typeface="Outfit"/>
              <a:ea typeface="Outfit"/>
              <a:cs typeface="Outfit"/>
              <a:sym typeface="Outfit"/>
            </a:endParaRPr>
          </a:p>
        </p:txBody>
      </p:sp>
      <p:sp>
        <p:nvSpPr>
          <p:cNvPr id="674" name="Google Shape;674;p103"/>
          <p:cNvSpPr txBox="1"/>
          <p:nvPr/>
        </p:nvSpPr>
        <p:spPr>
          <a:xfrm>
            <a:off x="5556775" y="1647350"/>
            <a:ext cx="3000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800">
                <a:solidFill>
                  <a:srgbClr val="E06666"/>
                </a:solidFill>
                <a:latin typeface="Outfit"/>
                <a:ea typeface="Outfit"/>
                <a:cs typeface="Outfit"/>
                <a:sym typeface="Outfit"/>
              </a:rPr>
              <a:t>A inovação sofre quando o custo da confiança é alto</a:t>
            </a:r>
            <a:r>
              <a:rPr b="1" lang="en-GB" sz="2800">
                <a:solidFill>
                  <a:schemeClr val="dk1"/>
                </a:solidFill>
                <a:latin typeface="Outfit"/>
                <a:ea typeface="Outfit"/>
                <a:cs typeface="Outfit"/>
                <a:sym typeface="Outfit"/>
              </a:rPr>
              <a:t/>
            </a:r>
            <a:endParaRPr b="1" sz="2800">
              <a:solidFill>
                <a:schemeClr val="dk1"/>
              </a:solidFill>
              <a:latin typeface="Outfit"/>
              <a:ea typeface="Outfit"/>
              <a:cs typeface="Outfit"/>
              <a:sym typeface="Outfit"/>
            </a:endParaRPr>
          </a:p>
        </p:txBody>
      </p:sp>
      <p:pic>
        <p:nvPicPr>
          <p:cNvPr id="675" name="Google Shape;675;p103"/>
          <p:cNvPicPr preferRelativeResize="0"/>
          <p:nvPr/>
        </p:nvPicPr>
        <p:blipFill>
          <a:blip r:embed="rId3">
            <a:alphaModFix/>
          </a:blip>
          <a:stretch>
            <a:fillRect/>
          </a:stretch>
        </p:blipFill>
        <p:spPr>
          <a:xfrm>
            <a:off x="2740825" y="2882325"/>
            <a:ext cx="4378099" cy="2462675"/>
          </a:xfrm>
          <a:prstGeom prst="rect">
            <a:avLst/>
          </a:prstGeom>
          <a:noFill/>
          <a:ln>
            <a:noFill/>
          </a:ln>
        </p:spPr>
      </p:pic>
    </p:spTree>
  </p:cSld>
  <p:clrMapOvr>
    <a:masterClrMapping/>
  </p:clrMapOvr>
  <mc:AlternateContent>
    <mc:Choice Requires="p14">
      <p:transition spd="slow" p14:dur="1250">
        <p:push/>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79" name="Shape 679"/>
        <p:cNvGrpSpPr/>
        <p:nvPr/>
      </p:nvGrpSpPr>
      <p:grpSpPr>
        <a:xfrm>
          <a:off x="0" y="0"/>
          <a:ext cx="0" cy="0"/>
          <a:chOff x="0" y="0"/>
          <a:chExt cx="0" cy="0"/>
        </a:xfrm>
      </p:grpSpPr>
      <p:sp>
        <p:nvSpPr>
          <p:cNvPr id="680" name="Google Shape;680;p104"/>
          <p:cNvSpPr/>
          <p:nvPr/>
        </p:nvSpPr>
        <p:spPr>
          <a:xfrm>
            <a:off x="6704429" y="2782797"/>
            <a:ext cx="753900" cy="753900"/>
          </a:xfrm>
          <a:prstGeom prst="ellipse">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1" name="Google Shape;681;p104"/>
          <p:cNvSpPr/>
          <p:nvPr/>
        </p:nvSpPr>
        <p:spPr>
          <a:xfrm>
            <a:off x="4277179" y="2080772"/>
            <a:ext cx="753900" cy="753900"/>
          </a:xfrm>
          <a:prstGeom prst="ellipse">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2" name="Google Shape;682;p104"/>
          <p:cNvSpPr/>
          <p:nvPr/>
        </p:nvSpPr>
        <p:spPr>
          <a:xfrm>
            <a:off x="1871263" y="1599472"/>
            <a:ext cx="753900" cy="753900"/>
          </a:xfrm>
          <a:prstGeom prst="ellipse">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3" name="Google Shape;683;p104"/>
          <p:cNvSpPr txBox="1"/>
          <p:nvPr>
            <p:ph idx="1" type="subTitle"/>
          </p:nvPr>
        </p:nvSpPr>
        <p:spPr>
          <a:xfrm>
            <a:off x="1049763" y="2251613"/>
            <a:ext cx="2462700" cy="489900"/>
          </a:xfrm>
          <a:prstGeom prst="rect">
            <a:avLst/>
          </a:prstGeom>
        </p:spPr>
        <p:txBody>
          <a:bodyPr anchorCtr="0" anchor="b" bIns="91425" lIns="91425" spcFirstLastPara="1" rIns="91425" wrap="square" tIns="91425">
            <a:normAutofit/>
          </a:bodyPr>
          <a:lstStyle/>
          <a:p>
            <a:pPr indent="0" lvl="0" marL="0" rtl="0" algn="ctr">
              <a:spcBef>
                <a:spcPts val="0"/>
              </a:spcBef>
              <a:spcAft>
                <a:spcPts val="1200"/>
              </a:spcAft>
              <a:buNone/>
            </a:pPr>
            <a:r>
              <a:rPr lang="en-GB">
                <a:latin typeface="Outfit ExtraBold"/>
                <a:ea typeface="Outfit ExtraBold"/>
                <a:cs typeface="Outfit ExtraBold"/>
                <a:sym typeface="Outfit ExtraBold"/>
              </a:rPr>
              <a:t>Legível por máquina</a:t>
            </a:r>
            <a:endParaRPr>
              <a:latin typeface="Outfit ExtraBold"/>
              <a:ea typeface="Outfit ExtraBold"/>
              <a:cs typeface="Outfit ExtraBold"/>
              <a:sym typeface="Outfit ExtraBold"/>
            </a:endParaRPr>
          </a:p>
        </p:txBody>
      </p:sp>
      <p:sp>
        <p:nvSpPr>
          <p:cNvPr id="684" name="Google Shape;684;p104"/>
          <p:cNvSpPr txBox="1"/>
          <p:nvPr>
            <p:ph idx="5" type="subTitle"/>
          </p:nvPr>
        </p:nvSpPr>
        <p:spPr>
          <a:xfrm>
            <a:off x="3484357" y="2834663"/>
            <a:ext cx="2462700" cy="489900"/>
          </a:xfrm>
          <a:prstGeom prst="rect">
            <a:avLst/>
          </a:prstGeom>
        </p:spPr>
        <p:txBody>
          <a:bodyPr anchorCtr="0" anchor="b" bIns="91425" lIns="91425" spcFirstLastPara="1" rIns="91425" wrap="square" tIns="91425">
            <a:normAutofit/>
          </a:bodyPr>
          <a:lstStyle/>
          <a:p>
            <a:pPr indent="0" lvl="0" marL="0" rtl="0" algn="ctr">
              <a:spcBef>
                <a:spcPts val="0"/>
              </a:spcBef>
              <a:spcAft>
                <a:spcPts val="1200"/>
              </a:spcAft>
              <a:buNone/>
            </a:pPr>
            <a:r>
              <a:rPr lang="en-GB">
                <a:latin typeface="Outfit ExtraBold"/>
                <a:ea typeface="Outfit ExtraBold"/>
                <a:cs typeface="Outfit ExtraBold"/>
                <a:sym typeface="Outfit ExtraBold"/>
              </a:rPr>
              <a:t>Assinado digitalmente</a:t>
            </a:r>
            <a:endParaRPr>
              <a:latin typeface="Outfit ExtraBold"/>
              <a:ea typeface="Outfit ExtraBold"/>
              <a:cs typeface="Outfit ExtraBold"/>
              <a:sym typeface="Outfit ExtraBold"/>
            </a:endParaRPr>
          </a:p>
        </p:txBody>
      </p:sp>
      <p:sp>
        <p:nvSpPr>
          <p:cNvPr id="685" name="Google Shape;685;p104"/>
          <p:cNvSpPr txBox="1"/>
          <p:nvPr>
            <p:ph idx="6" type="subTitle"/>
          </p:nvPr>
        </p:nvSpPr>
        <p:spPr>
          <a:xfrm>
            <a:off x="5850025" y="3475943"/>
            <a:ext cx="2462700" cy="75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latin typeface="Outfit ExtraBold"/>
              <a:ea typeface="Outfit ExtraBold"/>
              <a:cs typeface="Outfit ExtraBold"/>
              <a:sym typeface="Outfit ExtraBold"/>
            </a:endParaRPr>
          </a:p>
          <a:p>
            <a:pPr indent="0" lvl="0" marL="0" rtl="0" algn="ctr">
              <a:spcBef>
                <a:spcPts val="1200"/>
              </a:spcBef>
              <a:spcAft>
                <a:spcPts val="1200"/>
              </a:spcAft>
              <a:buNone/>
            </a:pPr>
            <a:r>
              <a:rPr lang="en-GB">
                <a:latin typeface="Outfit ExtraBold"/>
                <a:ea typeface="Outfit ExtraBold"/>
                <a:cs typeface="Outfit ExtraBold"/>
                <a:sym typeface="Outfit ExtraBold"/>
              </a:rPr>
              <a:t>Acessível via APIs abertas</a:t>
            </a:r>
            <a:r>
              <a:rPr lang="en-GB">
                <a:latin typeface="Outfit ExtraBold"/>
                <a:ea typeface="Outfit ExtraBold"/>
                <a:cs typeface="Outfit ExtraBold"/>
                <a:sym typeface="Outfit ExtraBold"/>
              </a:rPr>
              <a:t/>
            </a:r>
            <a:endParaRPr>
              <a:latin typeface="Outfit ExtraBold"/>
              <a:ea typeface="Outfit ExtraBold"/>
              <a:cs typeface="Outfit ExtraBold"/>
              <a:sym typeface="Outfit ExtraBold"/>
            </a:endParaRPr>
          </a:p>
        </p:txBody>
      </p:sp>
      <p:sp>
        <p:nvSpPr>
          <p:cNvPr id="686" name="Google Shape;686;p104"/>
          <p:cNvSpPr txBox="1"/>
          <p:nvPr>
            <p:ph type="title"/>
          </p:nvPr>
        </p:nvSpPr>
        <p:spPr>
          <a:xfrm>
            <a:off x="812800" y="322500"/>
            <a:ext cx="77040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GB">
                <a:latin typeface="Outfit"/>
                <a:ea typeface="Outfit"/>
                <a:cs typeface="Outfit"/>
                <a:sym typeface="Outfit"/>
              </a:rPr>
              <a:t>Registros são fontes verificáveis de verdade que são</a:t>
            </a:r>
            <a:r>
              <a:rPr b="1" lang="en-GB" u="sng">
                <a:solidFill>
                  <a:srgbClr val="250439"/>
                </a:solidFill>
                <a:latin typeface="Outfit"/>
                <a:ea typeface="Outfit"/>
                <a:cs typeface="Outfit"/>
                <a:sym typeface="Outfit"/>
              </a:rPr>
              <a:t/>
            </a:r>
            <a:r>
              <a:rPr lang="en-GB">
                <a:latin typeface="Outfit"/>
                <a:ea typeface="Outfit"/>
                <a:cs typeface="Outfit"/>
                <a:sym typeface="Outfit"/>
              </a:rPr>
              <a:t/>
            </a:r>
            <a:endParaRPr>
              <a:latin typeface="Outfit"/>
              <a:ea typeface="Outfit"/>
              <a:cs typeface="Outfit"/>
              <a:sym typeface="Outfit"/>
            </a:endParaRPr>
          </a:p>
          <a:p>
            <a:pPr indent="0" lvl="0" marL="0" rtl="0" algn="ctr">
              <a:spcBef>
                <a:spcPts val="0"/>
              </a:spcBef>
              <a:spcAft>
                <a:spcPts val="0"/>
              </a:spcAft>
              <a:buNone/>
            </a:pPr>
            <a:r>
              <a:t/>
            </a:r>
            <a:endParaRPr>
              <a:latin typeface="Outfit"/>
              <a:ea typeface="Outfit"/>
              <a:cs typeface="Outfit"/>
              <a:sym typeface="Outfit"/>
            </a:endParaRPr>
          </a:p>
        </p:txBody>
      </p:sp>
      <p:sp>
        <p:nvSpPr>
          <p:cNvPr id="687" name="Google Shape;687;p104"/>
          <p:cNvSpPr txBox="1"/>
          <p:nvPr/>
        </p:nvSpPr>
        <p:spPr>
          <a:xfrm>
            <a:off x="822125" y="4361117"/>
            <a:ext cx="7560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500">
                <a:solidFill>
                  <a:schemeClr val="dk1"/>
                </a:solidFill>
                <a:latin typeface="Outfit"/>
                <a:ea typeface="Outfit"/>
                <a:cs typeface="Outfit"/>
                <a:sym typeface="Outfit"/>
              </a:rPr>
              <a:t>………...destinadas a criar confiança no ecossistema</a:t>
            </a:r>
            <a:r>
              <a:rPr b="1" lang="en-GB" sz="2500" u="sng">
                <a:solidFill>
                  <a:schemeClr val="dk1"/>
                </a:solidFill>
                <a:latin typeface="Outfit"/>
                <a:ea typeface="Outfit"/>
                <a:cs typeface="Outfit"/>
                <a:sym typeface="Outfit"/>
              </a:rPr>
              <a:t/>
            </a:r>
            <a:r>
              <a:rPr lang="en-GB" sz="2500">
                <a:solidFill>
                  <a:schemeClr val="dk1"/>
                </a:solidFill>
                <a:latin typeface="Outfit"/>
                <a:ea typeface="Outfit"/>
                <a:cs typeface="Outfit"/>
                <a:sym typeface="Outfit"/>
              </a:rPr>
              <a:t/>
            </a:r>
            <a:endParaRPr sz="2500">
              <a:solidFill>
                <a:schemeClr val="dk1"/>
              </a:solidFill>
              <a:latin typeface="Outfit"/>
              <a:ea typeface="Outfit"/>
              <a:cs typeface="Outfit"/>
              <a:sym typeface="Outfit"/>
            </a:endParaRPr>
          </a:p>
        </p:txBody>
      </p:sp>
      <p:pic>
        <p:nvPicPr>
          <p:cNvPr id="688" name="Google Shape;688;p104"/>
          <p:cNvPicPr preferRelativeResize="0"/>
          <p:nvPr/>
        </p:nvPicPr>
        <p:blipFill rotWithShape="1">
          <a:blip r:embed="rId3">
            <a:alphaModFix amt="6000"/>
          </a:blip>
          <a:srcRect b="0" l="0" r="52615" t="0"/>
          <a:stretch/>
        </p:blipFill>
        <p:spPr>
          <a:xfrm>
            <a:off x="3720800" y="1412025"/>
            <a:ext cx="1989801" cy="1912550"/>
          </a:xfrm>
          <a:prstGeom prst="rect">
            <a:avLst/>
          </a:prstGeom>
          <a:noFill/>
          <a:ln>
            <a:noFill/>
          </a:ln>
        </p:spPr>
      </p:pic>
      <p:pic>
        <p:nvPicPr>
          <p:cNvPr id="689" name="Google Shape;689;p104"/>
          <p:cNvPicPr preferRelativeResize="0"/>
          <p:nvPr/>
        </p:nvPicPr>
        <p:blipFill rotWithShape="1">
          <a:blip r:embed="rId4">
            <a:alphaModFix amt="9000"/>
          </a:blip>
          <a:srcRect b="0" l="28840" r="0" t="0"/>
          <a:stretch/>
        </p:blipFill>
        <p:spPr>
          <a:xfrm>
            <a:off x="1196775" y="1047075"/>
            <a:ext cx="2134925" cy="1694450"/>
          </a:xfrm>
          <a:prstGeom prst="rect">
            <a:avLst/>
          </a:prstGeom>
          <a:noFill/>
          <a:ln>
            <a:noFill/>
          </a:ln>
        </p:spPr>
      </p:pic>
      <p:pic>
        <p:nvPicPr>
          <p:cNvPr id="690" name="Google Shape;690;p104"/>
          <p:cNvPicPr preferRelativeResize="0"/>
          <p:nvPr/>
        </p:nvPicPr>
        <p:blipFill rotWithShape="1">
          <a:blip r:embed="rId5">
            <a:alphaModFix amt="5000"/>
          </a:blip>
          <a:srcRect b="21287" l="28947" r="29829" t="8801"/>
          <a:stretch/>
        </p:blipFill>
        <p:spPr>
          <a:xfrm>
            <a:off x="5947050" y="2353375"/>
            <a:ext cx="2266025" cy="1912551"/>
          </a:xfrm>
          <a:prstGeom prst="rect">
            <a:avLst/>
          </a:prstGeom>
          <a:noFill/>
          <a:ln>
            <a:noFill/>
          </a:ln>
        </p:spPr>
      </p:pic>
      <p:pic>
        <p:nvPicPr>
          <p:cNvPr id="691" name="Google Shape;691;p104"/>
          <p:cNvPicPr preferRelativeResize="0"/>
          <p:nvPr/>
        </p:nvPicPr>
        <p:blipFill>
          <a:blip r:embed="rId6">
            <a:alphaModFix/>
          </a:blip>
          <a:stretch>
            <a:fillRect/>
          </a:stretch>
        </p:blipFill>
        <p:spPr>
          <a:xfrm>
            <a:off x="6704433" y="2739395"/>
            <a:ext cx="837808" cy="840725"/>
          </a:xfrm>
          <a:prstGeom prst="rect">
            <a:avLst/>
          </a:prstGeom>
          <a:noFill/>
          <a:ln>
            <a:noFill/>
          </a:ln>
        </p:spPr>
      </p:pic>
      <p:pic>
        <p:nvPicPr>
          <p:cNvPr id="692" name="Google Shape;692;p104"/>
          <p:cNvPicPr preferRelativeResize="0"/>
          <p:nvPr/>
        </p:nvPicPr>
        <p:blipFill>
          <a:blip r:embed="rId7">
            <a:alphaModFix/>
          </a:blip>
          <a:stretch>
            <a:fillRect/>
          </a:stretch>
        </p:blipFill>
        <p:spPr>
          <a:xfrm>
            <a:off x="1862221" y="1556070"/>
            <a:ext cx="837808" cy="840725"/>
          </a:xfrm>
          <a:prstGeom prst="rect">
            <a:avLst/>
          </a:prstGeom>
          <a:noFill/>
          <a:ln>
            <a:noFill/>
          </a:ln>
        </p:spPr>
      </p:pic>
      <p:pic>
        <p:nvPicPr>
          <p:cNvPr id="693" name="Google Shape;693;p104"/>
          <p:cNvPicPr preferRelativeResize="0"/>
          <p:nvPr/>
        </p:nvPicPr>
        <p:blipFill>
          <a:blip r:embed="rId8">
            <a:alphaModFix/>
          </a:blip>
          <a:stretch>
            <a:fillRect/>
          </a:stretch>
        </p:blipFill>
        <p:spPr>
          <a:xfrm>
            <a:off x="4245900" y="2037362"/>
            <a:ext cx="837808" cy="840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697" name="Shape 697"/>
        <p:cNvGrpSpPr/>
        <p:nvPr/>
      </p:nvGrpSpPr>
      <p:grpSpPr>
        <a:xfrm>
          <a:off x="0" y="0"/>
          <a:ext cx="0" cy="0"/>
          <a:chOff x="0" y="0"/>
          <a:chExt cx="0" cy="0"/>
        </a:xfrm>
      </p:grpSpPr>
      <p:sp>
        <p:nvSpPr>
          <p:cNvPr id="698" name="Google Shape;698;p105"/>
          <p:cNvSpPr/>
          <p:nvPr/>
        </p:nvSpPr>
        <p:spPr>
          <a:xfrm>
            <a:off x="6781088" y="4113977"/>
            <a:ext cx="839100" cy="8391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9" name="Google Shape;699;p105"/>
          <p:cNvSpPr/>
          <p:nvPr/>
        </p:nvSpPr>
        <p:spPr>
          <a:xfrm>
            <a:off x="3352088" y="4113977"/>
            <a:ext cx="839100" cy="8391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0" name="Google Shape;700;p105"/>
          <p:cNvSpPr txBox="1"/>
          <p:nvPr/>
        </p:nvSpPr>
        <p:spPr>
          <a:xfrm>
            <a:off x="318550" y="1473325"/>
            <a:ext cx="26082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500">
                <a:solidFill>
                  <a:schemeClr val="dk1"/>
                </a:solidFill>
                <a:latin typeface="Outfit"/>
                <a:ea typeface="Outfit"/>
                <a:cs typeface="Outfit"/>
                <a:sym typeface="Outfit"/>
              </a:rPr>
              <a:t>Registros transformam</a:t>
            </a:r>
            <a:endParaRPr b="1" sz="2500">
              <a:solidFill>
                <a:schemeClr val="dk1"/>
              </a:solidFill>
              <a:latin typeface="Outfit"/>
              <a:ea typeface="Outfit"/>
              <a:cs typeface="Outfit"/>
              <a:sym typeface="Outfit"/>
            </a:endParaRPr>
          </a:p>
          <a:p>
            <a:pPr indent="0" lvl="0" marL="0" rtl="0" algn="l">
              <a:spcBef>
                <a:spcPts val="0"/>
              </a:spcBef>
              <a:spcAft>
                <a:spcPts val="0"/>
              </a:spcAft>
              <a:buNone/>
            </a:pPr>
            <a:r>
              <a:rPr b="1" lang="en-GB" sz="2500">
                <a:solidFill>
                  <a:srgbClr val="FF0000"/>
                </a:solidFill>
                <a:latin typeface="Outfit"/>
                <a:ea typeface="Outfit"/>
                <a:cs typeface="Outfit"/>
                <a:sym typeface="Outfit"/>
              </a:rPr>
              <a:t>bancos de dados em</a:t>
            </a:r>
            <a:r>
              <a:rPr b="1" lang="en-GB" sz="2500">
                <a:solidFill>
                  <a:schemeClr val="dk1"/>
                </a:solidFill>
                <a:latin typeface="Outfit"/>
                <a:ea typeface="Outfit"/>
                <a:cs typeface="Outfit"/>
                <a:sym typeface="Outfit"/>
              </a:rPr>
              <a:t/>
            </a:r>
            <a:endParaRPr b="1" sz="2500">
              <a:solidFill>
                <a:schemeClr val="dk1"/>
              </a:solidFill>
              <a:latin typeface="Outfit"/>
              <a:ea typeface="Outfit"/>
              <a:cs typeface="Outfit"/>
              <a:sym typeface="Outfit"/>
            </a:endParaRPr>
          </a:p>
          <a:p>
            <a:pPr indent="0" lvl="0" marL="0" rtl="0" algn="l">
              <a:spcBef>
                <a:spcPts val="0"/>
              </a:spcBef>
              <a:spcAft>
                <a:spcPts val="0"/>
              </a:spcAft>
              <a:buNone/>
            </a:pPr>
            <a:r>
              <a:rPr b="1" lang="en-GB" sz="2500">
                <a:solidFill>
                  <a:srgbClr val="058554"/>
                </a:solidFill>
                <a:latin typeface="Outfit"/>
                <a:ea typeface="Outfit"/>
                <a:cs typeface="Outfit"/>
                <a:sym typeface="Outfit"/>
              </a:rPr>
              <a:t>infraestrutura reutilizável</a:t>
            </a:r>
            <a:r>
              <a:rPr b="1" lang="en-GB" sz="2500">
                <a:solidFill>
                  <a:srgbClr val="058554"/>
                </a:solidFill>
                <a:latin typeface="Outfit"/>
                <a:ea typeface="Outfit"/>
                <a:cs typeface="Outfit"/>
                <a:sym typeface="Outfit"/>
              </a:rPr>
              <a:t/>
            </a:r>
            <a:endParaRPr b="1" sz="2500">
              <a:solidFill>
                <a:srgbClr val="058554"/>
              </a:solidFill>
              <a:latin typeface="Outfit"/>
              <a:ea typeface="Outfit"/>
              <a:cs typeface="Outfit"/>
              <a:sym typeface="Outfit"/>
            </a:endParaRPr>
          </a:p>
          <a:p>
            <a:pPr indent="0" lvl="0" marL="0" rtl="0" algn="l">
              <a:spcBef>
                <a:spcPts val="0"/>
              </a:spcBef>
              <a:spcAft>
                <a:spcPts val="0"/>
              </a:spcAft>
              <a:buNone/>
            </a:pPr>
            <a:r>
              <a:rPr b="1" lang="en-GB" sz="2500">
                <a:solidFill>
                  <a:schemeClr val="dk1"/>
                </a:solidFill>
                <a:latin typeface="Outfit"/>
                <a:ea typeface="Outfit"/>
                <a:cs typeface="Outfit"/>
                <a:sym typeface="Outfit"/>
              </a:rPr>
              <a:t>garantindo que</a:t>
            </a:r>
            <a:endParaRPr b="1" sz="2500">
              <a:solidFill>
                <a:schemeClr val="dk1"/>
              </a:solidFill>
              <a:latin typeface="Outfit"/>
              <a:ea typeface="Outfit"/>
              <a:cs typeface="Outfit"/>
              <a:sym typeface="Outfit"/>
            </a:endParaRPr>
          </a:p>
          <a:p>
            <a:pPr indent="0" lvl="0" marL="0" rtl="0" algn="l">
              <a:spcBef>
                <a:spcPts val="0"/>
              </a:spcBef>
              <a:spcAft>
                <a:spcPts val="0"/>
              </a:spcAft>
              <a:buNone/>
            </a:pPr>
            <a:r>
              <a:rPr b="1" lang="en-GB" sz="2500">
                <a:solidFill>
                  <a:schemeClr val="dk1"/>
                </a:solidFill>
                <a:latin typeface="Outfit"/>
                <a:ea typeface="Outfit"/>
                <a:cs typeface="Outfit"/>
                <a:sym typeface="Outfit"/>
              </a:rPr>
              <a:t>permaneça atualizado</a:t>
            </a:r>
            <a:endParaRPr b="1" sz="2500">
              <a:solidFill>
                <a:schemeClr val="dk1"/>
              </a:solidFill>
              <a:latin typeface="Outfit"/>
              <a:ea typeface="Outfit"/>
              <a:cs typeface="Outfit"/>
              <a:sym typeface="Outfit"/>
            </a:endParaRPr>
          </a:p>
        </p:txBody>
      </p:sp>
      <p:sp>
        <p:nvSpPr>
          <p:cNvPr id="701" name="Google Shape;701;p105"/>
          <p:cNvSpPr/>
          <p:nvPr/>
        </p:nvSpPr>
        <p:spPr>
          <a:xfrm>
            <a:off x="3694125" y="2921399"/>
            <a:ext cx="1474800" cy="1586700"/>
          </a:xfrm>
          <a:prstGeom prst="can">
            <a:avLst>
              <a:gd fmla="val 25000" name="adj"/>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utfit"/>
              <a:ea typeface="Outfit"/>
              <a:cs typeface="Outfit"/>
              <a:sym typeface="Outfit"/>
            </a:endParaRPr>
          </a:p>
        </p:txBody>
      </p:sp>
      <p:sp>
        <p:nvSpPr>
          <p:cNvPr id="702" name="Google Shape;702;p105"/>
          <p:cNvSpPr/>
          <p:nvPr/>
        </p:nvSpPr>
        <p:spPr>
          <a:xfrm>
            <a:off x="7120500" y="2930524"/>
            <a:ext cx="1474800" cy="1586700"/>
          </a:xfrm>
          <a:prstGeom prst="can">
            <a:avLst>
              <a:gd fmla="val 25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utfit"/>
              <a:ea typeface="Outfit"/>
              <a:cs typeface="Outfit"/>
              <a:sym typeface="Outfit"/>
            </a:endParaRPr>
          </a:p>
        </p:txBody>
      </p:sp>
      <p:cxnSp>
        <p:nvCxnSpPr>
          <p:cNvPr id="703" name="Google Shape;703;p105"/>
          <p:cNvCxnSpPr/>
          <p:nvPr/>
        </p:nvCxnSpPr>
        <p:spPr>
          <a:xfrm>
            <a:off x="7272600" y="2507125"/>
            <a:ext cx="191400" cy="310200"/>
          </a:xfrm>
          <a:prstGeom prst="straightConnector1">
            <a:avLst/>
          </a:prstGeom>
          <a:noFill/>
          <a:ln cap="flat" cmpd="sng" w="9525">
            <a:solidFill>
              <a:schemeClr val="dk1"/>
            </a:solidFill>
            <a:prstDash val="solid"/>
            <a:round/>
            <a:headEnd len="med" w="med" type="triangle"/>
            <a:tailEnd len="med" w="med" type="none"/>
          </a:ln>
        </p:spPr>
      </p:cxnSp>
      <p:cxnSp>
        <p:nvCxnSpPr>
          <p:cNvPr id="704" name="Google Shape;704;p105"/>
          <p:cNvCxnSpPr>
            <a:stCxn id="705" idx="2"/>
          </p:cNvCxnSpPr>
          <p:nvPr/>
        </p:nvCxnSpPr>
        <p:spPr>
          <a:xfrm flipH="1">
            <a:off x="8040225" y="1515824"/>
            <a:ext cx="253800" cy="1250400"/>
          </a:xfrm>
          <a:prstGeom prst="straightConnector1">
            <a:avLst/>
          </a:prstGeom>
          <a:noFill/>
          <a:ln cap="flat" cmpd="sng" w="9525">
            <a:solidFill>
              <a:schemeClr val="dk1"/>
            </a:solidFill>
            <a:prstDash val="solid"/>
            <a:round/>
            <a:headEnd len="med" w="med" type="triangle"/>
            <a:tailEnd len="med" w="med" type="none"/>
          </a:ln>
        </p:spPr>
      </p:cxnSp>
      <p:cxnSp>
        <p:nvCxnSpPr>
          <p:cNvPr id="706" name="Google Shape;706;p105"/>
          <p:cNvCxnSpPr>
            <a:stCxn id="705" idx="1"/>
          </p:cNvCxnSpPr>
          <p:nvPr/>
        </p:nvCxnSpPr>
        <p:spPr>
          <a:xfrm flipH="1">
            <a:off x="7272588" y="1068424"/>
            <a:ext cx="521400" cy="497400"/>
          </a:xfrm>
          <a:prstGeom prst="straightConnector1">
            <a:avLst/>
          </a:prstGeom>
          <a:noFill/>
          <a:ln cap="flat" cmpd="sng" w="9525">
            <a:solidFill>
              <a:schemeClr val="dk1"/>
            </a:solidFill>
            <a:prstDash val="solid"/>
            <a:round/>
            <a:headEnd len="med" w="med" type="triangle"/>
            <a:tailEnd len="med" w="med" type="none"/>
          </a:ln>
        </p:spPr>
      </p:cxnSp>
      <p:sp>
        <p:nvSpPr>
          <p:cNvPr id="707" name="Google Shape;707;p105"/>
          <p:cNvSpPr txBox="1"/>
          <p:nvPr/>
        </p:nvSpPr>
        <p:spPr>
          <a:xfrm>
            <a:off x="3974175" y="3582025"/>
            <a:ext cx="103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Outfit"/>
                <a:ea typeface="Outfit"/>
                <a:cs typeface="Outfit"/>
                <a:sym typeface="Outfit"/>
              </a:rPr>
              <a:t>Banco de dados</a:t>
            </a:r>
            <a:endParaRPr b="1">
              <a:latin typeface="Outfit"/>
              <a:ea typeface="Outfit"/>
              <a:cs typeface="Outfit"/>
              <a:sym typeface="Outfit"/>
            </a:endParaRPr>
          </a:p>
        </p:txBody>
      </p:sp>
      <p:sp>
        <p:nvSpPr>
          <p:cNvPr id="708" name="Google Shape;708;p105"/>
          <p:cNvSpPr txBox="1"/>
          <p:nvPr/>
        </p:nvSpPr>
        <p:spPr>
          <a:xfrm>
            <a:off x="7224150" y="3191475"/>
            <a:ext cx="1267500" cy="1385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a:latin typeface="Outfit"/>
              <a:ea typeface="Outfit"/>
              <a:cs typeface="Outfit"/>
              <a:sym typeface="Outfit"/>
            </a:endParaRPr>
          </a:p>
          <a:p>
            <a:pPr indent="0" lvl="0" marL="0" rtl="0" algn="ctr">
              <a:spcBef>
                <a:spcPts val="0"/>
              </a:spcBef>
              <a:spcAft>
                <a:spcPts val="0"/>
              </a:spcAft>
              <a:buNone/>
            </a:pPr>
            <a:r>
              <a:rPr b="1" lang="en-GB">
                <a:latin typeface="Outfit"/>
                <a:ea typeface="Outfit"/>
                <a:cs typeface="Outfit"/>
                <a:sym typeface="Outfit"/>
              </a:rPr>
              <a:t>Registro</a:t>
            </a:r>
            <a:endParaRPr b="1">
              <a:latin typeface="Outfit"/>
              <a:ea typeface="Outfit"/>
              <a:cs typeface="Outfit"/>
              <a:sym typeface="Outfit"/>
            </a:endParaRPr>
          </a:p>
          <a:p>
            <a:pPr indent="0" lvl="0" marL="0" rtl="0" algn="ctr">
              <a:spcBef>
                <a:spcPts val="0"/>
              </a:spcBef>
              <a:spcAft>
                <a:spcPts val="0"/>
              </a:spcAft>
              <a:buNone/>
            </a:pPr>
            <a:r>
              <a:t/>
            </a:r>
            <a:endParaRPr sz="1000">
              <a:latin typeface="Outfit"/>
              <a:ea typeface="Outfit"/>
              <a:cs typeface="Outfit"/>
              <a:sym typeface="Outfit"/>
            </a:endParaRPr>
          </a:p>
          <a:p>
            <a:pPr indent="0" lvl="0" marL="0" rtl="0" algn="ctr">
              <a:spcBef>
                <a:spcPts val="0"/>
              </a:spcBef>
              <a:spcAft>
                <a:spcPts val="0"/>
              </a:spcAft>
              <a:buNone/>
            </a:pPr>
            <a:r>
              <a:rPr lang="en-GB" sz="1000">
                <a:latin typeface="Outfit"/>
                <a:ea typeface="Outfit"/>
                <a:cs typeface="Outfit"/>
                <a:sym typeface="Outfit"/>
              </a:rPr>
              <a:t>Assinado digitalmente; Legível por máquina</a:t>
            </a:r>
            <a:endParaRPr sz="1000">
              <a:latin typeface="Outfit"/>
              <a:ea typeface="Outfit"/>
              <a:cs typeface="Outfit"/>
              <a:sym typeface="Outfit"/>
            </a:endParaRPr>
          </a:p>
          <a:p>
            <a:pPr indent="0" lvl="0" marL="0" rtl="0" algn="ctr">
              <a:spcBef>
                <a:spcPts val="0"/>
              </a:spcBef>
              <a:spcAft>
                <a:spcPts val="0"/>
              </a:spcAft>
              <a:buNone/>
            </a:pPr>
            <a:r>
              <a:rPr lang="en-GB" sz="1000">
                <a:latin typeface="Outfit"/>
                <a:ea typeface="Outfit"/>
                <a:cs typeface="Outfit"/>
                <a:sym typeface="Outfit"/>
              </a:rPr>
              <a:t>Dados</a:t>
            </a:r>
            <a:endParaRPr sz="1000">
              <a:latin typeface="Outfit"/>
              <a:ea typeface="Outfit"/>
              <a:cs typeface="Outfit"/>
              <a:sym typeface="Outfit"/>
            </a:endParaRPr>
          </a:p>
          <a:p>
            <a:pPr indent="0" lvl="0" marL="0" rtl="0" algn="l">
              <a:spcBef>
                <a:spcPts val="0"/>
              </a:spcBef>
              <a:spcAft>
                <a:spcPts val="0"/>
              </a:spcAft>
              <a:buNone/>
            </a:pPr>
            <a:r>
              <a:t/>
            </a:r>
            <a:endParaRPr sz="1000"/>
          </a:p>
        </p:txBody>
      </p:sp>
      <p:sp>
        <p:nvSpPr>
          <p:cNvPr id="709" name="Google Shape;709;p105"/>
          <p:cNvSpPr txBox="1"/>
          <p:nvPr/>
        </p:nvSpPr>
        <p:spPr>
          <a:xfrm>
            <a:off x="7120500" y="2136800"/>
            <a:ext cx="3000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000">
                <a:solidFill>
                  <a:schemeClr val="dk1"/>
                </a:solidFill>
                <a:latin typeface="Outfit"/>
                <a:ea typeface="Outfit"/>
                <a:cs typeface="Outfit"/>
                <a:sym typeface="Outfit"/>
              </a:rPr>
              <a:t>+ APIs abertas</a:t>
            </a:r>
            <a:endParaRPr b="1">
              <a:solidFill>
                <a:schemeClr val="dk1"/>
              </a:solidFill>
              <a:latin typeface="Outfit"/>
              <a:ea typeface="Outfit"/>
              <a:cs typeface="Outfit"/>
              <a:sym typeface="Outfit"/>
            </a:endParaRPr>
          </a:p>
        </p:txBody>
      </p:sp>
      <p:cxnSp>
        <p:nvCxnSpPr>
          <p:cNvPr id="710" name="Google Shape;710;p105"/>
          <p:cNvCxnSpPr/>
          <p:nvPr/>
        </p:nvCxnSpPr>
        <p:spPr>
          <a:xfrm>
            <a:off x="3894475" y="1916425"/>
            <a:ext cx="412800" cy="839100"/>
          </a:xfrm>
          <a:prstGeom prst="straightConnector1">
            <a:avLst/>
          </a:prstGeom>
          <a:noFill/>
          <a:ln cap="flat" cmpd="sng" w="9525">
            <a:solidFill>
              <a:schemeClr val="dk1"/>
            </a:solidFill>
            <a:prstDash val="solid"/>
            <a:round/>
            <a:headEnd len="med" w="med" type="triangle"/>
            <a:tailEnd len="med" w="med" type="none"/>
          </a:ln>
        </p:spPr>
      </p:cxnSp>
      <p:pic>
        <p:nvPicPr>
          <p:cNvPr id="711" name="Google Shape;711;p105"/>
          <p:cNvPicPr preferRelativeResize="0"/>
          <p:nvPr/>
        </p:nvPicPr>
        <p:blipFill>
          <a:blip r:embed="rId3">
            <a:alphaModFix/>
          </a:blip>
          <a:stretch>
            <a:fillRect/>
          </a:stretch>
        </p:blipFill>
        <p:spPr>
          <a:xfrm>
            <a:off x="3911425" y="2148713"/>
            <a:ext cx="314851" cy="314851"/>
          </a:xfrm>
          <a:prstGeom prst="rect">
            <a:avLst/>
          </a:prstGeom>
          <a:noFill/>
          <a:ln>
            <a:noFill/>
          </a:ln>
        </p:spPr>
      </p:pic>
      <p:cxnSp>
        <p:nvCxnSpPr>
          <p:cNvPr id="712" name="Google Shape;712;p105"/>
          <p:cNvCxnSpPr/>
          <p:nvPr/>
        </p:nvCxnSpPr>
        <p:spPr>
          <a:xfrm flipH="1">
            <a:off x="4513100" y="1841750"/>
            <a:ext cx="407700" cy="928800"/>
          </a:xfrm>
          <a:prstGeom prst="straightConnector1">
            <a:avLst/>
          </a:prstGeom>
          <a:noFill/>
          <a:ln cap="flat" cmpd="sng" w="9525">
            <a:solidFill>
              <a:schemeClr val="dk1"/>
            </a:solidFill>
            <a:prstDash val="solid"/>
            <a:round/>
            <a:headEnd len="med" w="med" type="triangle"/>
            <a:tailEnd len="med" w="med" type="none"/>
          </a:ln>
        </p:spPr>
      </p:cxnSp>
      <p:pic>
        <p:nvPicPr>
          <p:cNvPr id="713" name="Google Shape;713;p105"/>
          <p:cNvPicPr preferRelativeResize="0"/>
          <p:nvPr/>
        </p:nvPicPr>
        <p:blipFill>
          <a:blip r:embed="rId3">
            <a:alphaModFix/>
          </a:blip>
          <a:stretch>
            <a:fillRect/>
          </a:stretch>
        </p:blipFill>
        <p:spPr>
          <a:xfrm>
            <a:off x="4540475" y="2148713"/>
            <a:ext cx="314851" cy="314851"/>
          </a:xfrm>
          <a:prstGeom prst="rect">
            <a:avLst/>
          </a:prstGeom>
          <a:noFill/>
          <a:ln>
            <a:noFill/>
          </a:ln>
        </p:spPr>
      </p:pic>
      <p:pic>
        <p:nvPicPr>
          <p:cNvPr id="714" name="Google Shape;714;p105"/>
          <p:cNvPicPr preferRelativeResize="0"/>
          <p:nvPr/>
        </p:nvPicPr>
        <p:blipFill rotWithShape="1">
          <a:blip r:embed="rId4">
            <a:alphaModFix/>
          </a:blip>
          <a:srcRect b="0" l="27447" r="26775" t="0"/>
          <a:stretch/>
        </p:blipFill>
        <p:spPr>
          <a:xfrm>
            <a:off x="3393700" y="3982225"/>
            <a:ext cx="755870" cy="928800"/>
          </a:xfrm>
          <a:prstGeom prst="rect">
            <a:avLst/>
          </a:prstGeom>
          <a:noFill/>
          <a:ln>
            <a:noFill/>
          </a:ln>
        </p:spPr>
      </p:pic>
      <p:pic>
        <p:nvPicPr>
          <p:cNvPr id="715" name="Google Shape;715;p105"/>
          <p:cNvPicPr preferRelativeResize="0"/>
          <p:nvPr/>
        </p:nvPicPr>
        <p:blipFill rotWithShape="1">
          <a:blip r:embed="rId4">
            <a:alphaModFix/>
          </a:blip>
          <a:srcRect b="0" l="27447" r="26775" t="0"/>
          <a:stretch/>
        </p:blipFill>
        <p:spPr>
          <a:xfrm>
            <a:off x="6822700" y="3982225"/>
            <a:ext cx="755870" cy="928800"/>
          </a:xfrm>
          <a:prstGeom prst="rect">
            <a:avLst/>
          </a:prstGeom>
          <a:noFill/>
          <a:ln>
            <a:noFill/>
          </a:ln>
        </p:spPr>
      </p:pic>
      <p:pic>
        <p:nvPicPr>
          <p:cNvPr id="705" name="Google Shape;705;p105"/>
          <p:cNvPicPr preferRelativeResize="0"/>
          <p:nvPr/>
        </p:nvPicPr>
        <p:blipFill rotWithShape="1">
          <a:blip r:embed="rId5">
            <a:alphaModFix/>
          </a:blip>
          <a:srcRect b="26707" l="35521" r="34345" t="25360"/>
          <a:stretch/>
        </p:blipFill>
        <p:spPr>
          <a:xfrm>
            <a:off x="7793988" y="621025"/>
            <a:ext cx="1000075" cy="894799"/>
          </a:xfrm>
          <a:prstGeom prst="rect">
            <a:avLst/>
          </a:prstGeom>
          <a:noFill/>
          <a:ln>
            <a:noFill/>
          </a:ln>
        </p:spPr>
      </p:pic>
      <p:pic>
        <p:nvPicPr>
          <p:cNvPr id="716" name="Google Shape;716;p105"/>
          <p:cNvPicPr preferRelativeResize="0"/>
          <p:nvPr/>
        </p:nvPicPr>
        <p:blipFill>
          <a:blip r:embed="rId5">
            <a:alphaModFix/>
          </a:blip>
          <a:stretch>
            <a:fillRect/>
          </a:stretch>
        </p:blipFill>
        <p:spPr>
          <a:xfrm>
            <a:off x="3293625" y="492175"/>
            <a:ext cx="3318744" cy="1866799"/>
          </a:xfrm>
          <a:prstGeom prst="rect">
            <a:avLst/>
          </a:prstGeom>
          <a:noFill/>
          <a:ln>
            <a:noFill/>
          </a:ln>
        </p:spPr>
      </p:pic>
      <p:pic>
        <p:nvPicPr>
          <p:cNvPr id="717" name="Google Shape;717;p105"/>
          <p:cNvPicPr preferRelativeResize="0"/>
          <p:nvPr/>
        </p:nvPicPr>
        <p:blipFill rotWithShape="1">
          <a:blip r:embed="rId5">
            <a:alphaModFix/>
          </a:blip>
          <a:srcRect b="25788" l="0" r="65310" t="0"/>
          <a:stretch/>
        </p:blipFill>
        <p:spPr>
          <a:xfrm>
            <a:off x="6507150" y="1121725"/>
            <a:ext cx="1151251" cy="1385400"/>
          </a:xfrm>
          <a:prstGeom prst="rect">
            <a:avLst/>
          </a:prstGeom>
          <a:noFill/>
          <a:ln>
            <a:noFill/>
          </a:ln>
        </p:spPr>
      </p:pic>
      <p:pic>
        <p:nvPicPr>
          <p:cNvPr id="718" name="Google Shape;718;p105"/>
          <p:cNvPicPr preferRelativeResize="0"/>
          <p:nvPr/>
        </p:nvPicPr>
        <p:blipFill rotWithShape="1">
          <a:blip r:embed="rId6">
            <a:alphaModFix/>
          </a:blip>
          <a:srcRect b="25747" l="39675" r="40110" t="26633"/>
          <a:stretch/>
        </p:blipFill>
        <p:spPr>
          <a:xfrm>
            <a:off x="4839588" y="4029850"/>
            <a:ext cx="412800" cy="547031"/>
          </a:xfrm>
          <a:prstGeom prst="rect">
            <a:avLst/>
          </a:prstGeom>
          <a:noFill/>
          <a:ln>
            <a:noFill/>
          </a:ln>
        </p:spPr>
      </p:pic>
      <p:sp>
        <p:nvSpPr>
          <p:cNvPr id="719" name="Google Shape;719;p105"/>
          <p:cNvSpPr txBox="1"/>
          <p:nvPr/>
        </p:nvSpPr>
        <p:spPr>
          <a:xfrm>
            <a:off x="2168925" y="4793700"/>
            <a:ext cx="3000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000">
                <a:solidFill>
                  <a:schemeClr val="dk1"/>
                </a:solidFill>
                <a:latin typeface="Outfit"/>
                <a:ea typeface="Outfit"/>
                <a:cs typeface="Outfit"/>
                <a:sym typeface="Outfit"/>
              </a:rPr>
              <a:t>Departamento do Governo</a:t>
            </a:r>
            <a:endParaRPr b="1">
              <a:solidFill>
                <a:schemeClr val="dk1"/>
              </a:solidFill>
              <a:latin typeface="Outfit"/>
              <a:ea typeface="Outfit"/>
              <a:cs typeface="Outfit"/>
              <a:sym typeface="Outfit"/>
            </a:endParaRPr>
          </a:p>
        </p:txBody>
      </p:sp>
      <p:sp>
        <p:nvSpPr>
          <p:cNvPr id="720" name="Google Shape;720;p105"/>
          <p:cNvSpPr txBox="1"/>
          <p:nvPr/>
        </p:nvSpPr>
        <p:spPr>
          <a:xfrm>
            <a:off x="5700638" y="4793700"/>
            <a:ext cx="3000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000">
                <a:solidFill>
                  <a:schemeClr val="dk1"/>
                </a:solidFill>
                <a:latin typeface="Outfit"/>
                <a:ea typeface="Outfit"/>
                <a:cs typeface="Outfit"/>
                <a:sym typeface="Outfit"/>
              </a:rPr>
              <a:t>Departamento do Governo</a:t>
            </a:r>
            <a:endParaRPr b="1">
              <a:solidFill>
                <a:schemeClr val="dk1"/>
              </a:solidFill>
              <a:latin typeface="Outfit"/>
              <a:ea typeface="Outfit"/>
              <a:cs typeface="Outfit"/>
              <a:sym typeface="Outfi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06"/>
          <p:cNvSpPr txBox="1"/>
          <p:nvPr>
            <p:ph type="title"/>
          </p:nvPr>
        </p:nvSpPr>
        <p:spPr>
          <a:xfrm>
            <a:off x="476250" y="344675"/>
            <a:ext cx="5715000" cy="56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Conjunto de casos de uso - 1/2</a:t>
            </a:r>
            <a:endParaRPr/>
          </a:p>
        </p:txBody>
      </p:sp>
      <p:sp>
        <p:nvSpPr>
          <p:cNvPr id="726" name="Google Shape;726;p10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727" name="Google Shape;727;p106"/>
          <p:cNvSpPr txBox="1"/>
          <p:nvPr/>
        </p:nvSpPr>
        <p:spPr>
          <a:xfrm>
            <a:off x="628750" y="1299900"/>
            <a:ext cx="8159100" cy="3626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GB">
                <a:latin typeface="Outfit"/>
                <a:ea typeface="Outfit"/>
                <a:cs typeface="Outfit"/>
                <a:sym typeface="Outfit"/>
              </a:rPr>
              <a:t>Um Registro Profissional de Saúde onde todos os profissionais de saúde, incluindo médicos e enfermeiros, seriam registrados e verificados, permitindo que os cidadãos tenham acesso a profissionais verificados e autênticos</a:t>
            </a:r>
            <a:r>
              <a:rPr lang="en-GB">
                <a:latin typeface="Outfit"/>
                <a:ea typeface="Outfit"/>
                <a:cs typeface="Outfit"/>
                <a:sym typeface="Outfit"/>
              </a:rPr>
              <a:t/>
            </a:r>
            <a:endParaRPr>
              <a:latin typeface="Outfit"/>
              <a:ea typeface="Outfit"/>
              <a:cs typeface="Outfit"/>
              <a:sym typeface="Outfit"/>
            </a:endParaRPr>
          </a:p>
          <a:p>
            <a:pPr indent="-317500" lvl="0" marL="457200" rtl="0" algn="l">
              <a:lnSpc>
                <a:spcPct val="115000"/>
              </a:lnSpc>
              <a:spcBef>
                <a:spcPts val="0"/>
              </a:spcBef>
              <a:spcAft>
                <a:spcPts val="0"/>
              </a:spcAft>
              <a:buSzPts val="1400"/>
              <a:buChar char="●"/>
            </a:pPr>
            <a:r>
              <a:rPr b="1" lang="en-GB">
                <a:latin typeface="Outfit"/>
                <a:ea typeface="Outfit"/>
                <a:cs typeface="Outfit"/>
                <a:sym typeface="Outfit"/>
              </a:rPr>
              <a:t>Um Registro de Estabelecimento de Saúde onde instituições médicas são catalogadas, permitindo que os pacientes encontrem instalações próximas com os serviços de que precisam, assegurados de sua qualidade e autenticidade</a:t>
            </a:r>
            <a:r>
              <a:rPr lang="en-GB">
                <a:latin typeface="Outfit"/>
                <a:ea typeface="Outfit"/>
                <a:cs typeface="Outfit"/>
                <a:sym typeface="Outfit"/>
              </a:rPr>
              <a:t/>
            </a:r>
            <a:endParaRPr>
              <a:latin typeface="Outfit"/>
              <a:ea typeface="Outfit"/>
              <a:cs typeface="Outfit"/>
              <a:sym typeface="Outfit"/>
            </a:endParaRPr>
          </a:p>
          <a:p>
            <a:pPr indent="-317500" lvl="0" marL="457200" rtl="0" algn="l">
              <a:lnSpc>
                <a:spcPct val="115000"/>
              </a:lnSpc>
              <a:spcBef>
                <a:spcPts val="0"/>
              </a:spcBef>
              <a:spcAft>
                <a:spcPts val="0"/>
              </a:spcAft>
              <a:buSzPts val="1400"/>
              <a:buChar char="●"/>
            </a:pPr>
            <a:r>
              <a:rPr b="1" lang="en-GB">
                <a:latin typeface="Outfit"/>
                <a:ea typeface="Outfit"/>
                <a:cs typeface="Outfit"/>
                <a:sym typeface="Outfit"/>
              </a:rPr>
              <a:t>Um Registro de Agricultor que perfila trabalhadores agrícolas e suas terras, conectando-os com ajuda governamental direcionada e recursos agrícolas.</a:t>
            </a:r>
            <a:r>
              <a:rPr lang="en-GB">
                <a:latin typeface="Outfit"/>
                <a:ea typeface="Outfit"/>
                <a:cs typeface="Outfit"/>
                <a:sym typeface="Outfit"/>
              </a:rPr>
              <a:t/>
            </a:r>
            <a:endParaRPr>
              <a:latin typeface="Outfit"/>
              <a:ea typeface="Outfit"/>
              <a:cs typeface="Outfit"/>
              <a:sym typeface="Outfit"/>
            </a:endParaRPr>
          </a:p>
          <a:p>
            <a:pPr indent="-317500" lvl="0" marL="457200" rtl="0" algn="l">
              <a:lnSpc>
                <a:spcPct val="115000"/>
              </a:lnSpc>
              <a:spcBef>
                <a:spcPts val="0"/>
              </a:spcBef>
              <a:spcAft>
                <a:spcPts val="0"/>
              </a:spcAft>
              <a:buSzPts val="1400"/>
              <a:buChar char="●"/>
            </a:pPr>
            <a:r>
              <a:rPr b="1" lang="en-GB">
                <a:latin typeface="Outfit"/>
                <a:ea typeface="Outfit"/>
                <a:cs typeface="Outfit"/>
                <a:sym typeface="Outfit"/>
              </a:rPr>
              <a:t>Um Registro de Propriedade Rural que cataloga propriedades agrícolas, auxiliando no planejamento do uso sustentável da terra e na alocação de subsídios.</a:t>
            </a:r>
            <a:r>
              <a:rPr lang="en-GB">
                <a:latin typeface="Outfit"/>
                <a:ea typeface="Outfit"/>
                <a:cs typeface="Outfit"/>
                <a:sym typeface="Outfit"/>
              </a:rPr>
              <a:t/>
            </a:r>
            <a:endParaRPr>
              <a:latin typeface="Outfit"/>
              <a:ea typeface="Outfit"/>
              <a:cs typeface="Outfit"/>
              <a:sym typeface="Outfit"/>
            </a:endParaRPr>
          </a:p>
          <a:p>
            <a:pPr indent="-317500" lvl="0" marL="457200" rtl="0" algn="l">
              <a:spcBef>
                <a:spcPts val="0"/>
              </a:spcBef>
              <a:spcAft>
                <a:spcPts val="0"/>
              </a:spcAft>
              <a:buSzPts val="1400"/>
              <a:buChar char="●"/>
            </a:pPr>
            <a:r>
              <a:rPr b="1" lang="en-GB">
                <a:latin typeface="Outfit"/>
                <a:ea typeface="Outfit"/>
                <a:cs typeface="Outfit"/>
                <a:sym typeface="Outfit"/>
              </a:rPr>
              <a:t>Um Registro de Órgãos incluindo Registro de Promessas, Registro de Recipientes, Registro de Doadores que conecta doadores com recipientes, agilizando processos de transplante de órgãos e salvando vidas.</a:t>
            </a:r>
            <a:r>
              <a:rPr lang="en-GB">
                <a:latin typeface="Outfit"/>
                <a:ea typeface="Outfit"/>
                <a:cs typeface="Outfit"/>
                <a:sym typeface="Outfit"/>
              </a:rPr>
              <a:t/>
            </a:r>
            <a:r>
              <a:rPr lang="en-GB">
                <a:latin typeface="Outfit"/>
                <a:ea typeface="Outfit"/>
                <a:cs typeface="Outfit"/>
                <a:sym typeface="Outfit"/>
              </a:rPr>
              <a:t/>
            </a:r>
            <a:endParaRPr>
              <a:latin typeface="Outfit"/>
              <a:ea typeface="Outfit"/>
              <a:cs typeface="Outfit"/>
              <a:sym typeface="Outfit"/>
            </a:endParaRPr>
          </a:p>
          <a:p>
            <a:pPr indent="-317500" lvl="0" marL="457200" rtl="0" algn="l">
              <a:spcBef>
                <a:spcPts val="0"/>
              </a:spcBef>
              <a:spcAft>
                <a:spcPts val="0"/>
              </a:spcAft>
              <a:buSzPts val="1400"/>
              <a:buChar char="●"/>
            </a:pPr>
            <a:r>
              <a:rPr b="1" lang="en-GB">
                <a:latin typeface="Outfit"/>
                <a:ea typeface="Outfit"/>
                <a:cs typeface="Outfit"/>
                <a:sym typeface="Outfit"/>
              </a:rPr>
              <a:t>Um Registro de Medicamentos que lista produtos farmacêuticos aprovados, ajudando profissionais de saúde e cidadãos.</a:t>
            </a:r>
            <a:r>
              <a:rPr lang="en-GB">
                <a:latin typeface="Outfit"/>
                <a:ea typeface="Outfit"/>
                <a:cs typeface="Outfit"/>
                <a:sym typeface="Outfit"/>
              </a:rPr>
              <a:t/>
            </a:r>
            <a:endParaRPr>
              <a:latin typeface="Outfit"/>
              <a:ea typeface="Outfit"/>
              <a:cs typeface="Outfit"/>
              <a:sym typeface="Outfit"/>
            </a:endParaRPr>
          </a:p>
          <a:p>
            <a:pPr indent="-317500" lvl="0" marL="457200" rtl="0" algn="l">
              <a:spcBef>
                <a:spcPts val="0"/>
              </a:spcBef>
              <a:spcAft>
                <a:spcPts val="0"/>
              </a:spcAft>
              <a:buSzPts val="1400"/>
              <a:buChar char="●"/>
            </a:pPr>
            <a:r>
              <a:rPr b="1" lang="en-GB">
                <a:latin typeface="Outfit"/>
                <a:ea typeface="Outfit"/>
                <a:cs typeface="Outfit"/>
                <a:sym typeface="Outfit"/>
              </a:rPr>
              <a:t>Um Registro de Veículos que registra todos os detalhes de propriedade de veículos, facilitando a atuação eficiente das forças de segurança.</a:t>
            </a:r>
            <a:r>
              <a:rPr lang="en-GB">
                <a:latin typeface="Outfit"/>
                <a:ea typeface="Outfit"/>
                <a:cs typeface="Outfit"/>
                <a:sym typeface="Outfit"/>
              </a:rPr>
              <a:t/>
            </a:r>
            <a:endParaRPr>
              <a:latin typeface="Outfit"/>
              <a:ea typeface="Outfit"/>
              <a:cs typeface="Outfit"/>
              <a:sym typeface="Outfit"/>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107"/>
          <p:cNvSpPr txBox="1"/>
          <p:nvPr>
            <p:ph type="title"/>
          </p:nvPr>
        </p:nvSpPr>
        <p:spPr>
          <a:xfrm>
            <a:off x="476250" y="344675"/>
            <a:ext cx="5715000" cy="56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Conjunto de casos de uso - 2/2</a:t>
            </a:r>
            <a:endParaRPr/>
          </a:p>
        </p:txBody>
      </p:sp>
      <p:sp>
        <p:nvSpPr>
          <p:cNvPr id="733" name="Google Shape;733;p107"/>
          <p:cNvSpPr txBox="1"/>
          <p:nvPr/>
        </p:nvSpPr>
        <p:spPr>
          <a:xfrm>
            <a:off x="618825" y="1470350"/>
            <a:ext cx="6900600" cy="24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07"/>
          <p:cNvSpPr txBox="1"/>
          <p:nvPr/>
        </p:nvSpPr>
        <p:spPr>
          <a:xfrm>
            <a:off x="628750" y="1299900"/>
            <a:ext cx="8159100" cy="3626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GB">
                <a:latin typeface="Outfit"/>
                <a:ea typeface="Outfit"/>
                <a:cs typeface="Outfit"/>
                <a:sym typeface="Outfit"/>
              </a:rPr>
              <a:t>Um Registro de Programas Governamentais que conecta todos os cidadãos elegíveis a todos os programas/indicações de bem-estar oferecidos pelo governo.</a:t>
            </a:r>
            <a:r>
              <a:rPr lang="en-GB">
                <a:latin typeface="Outfit"/>
                <a:ea typeface="Outfit"/>
                <a:cs typeface="Outfit"/>
                <a:sym typeface="Outfit"/>
              </a:rPr>
              <a:t/>
            </a:r>
            <a:r>
              <a:rPr b="1" lang="en-GB">
                <a:latin typeface="Outfit"/>
                <a:ea typeface="Outfit"/>
                <a:cs typeface="Outfit"/>
                <a:sym typeface="Outfit"/>
              </a:rPr>
              <a:t/>
            </a:r>
            <a:r>
              <a:rPr lang="en-GB">
                <a:latin typeface="Outfit"/>
                <a:ea typeface="Outfit"/>
                <a:cs typeface="Outfit"/>
                <a:sym typeface="Outfit"/>
              </a:rPr>
              <a:t/>
            </a:r>
            <a:endParaRPr>
              <a:latin typeface="Outfit"/>
              <a:ea typeface="Outfit"/>
              <a:cs typeface="Outfit"/>
              <a:sym typeface="Outfit"/>
            </a:endParaRPr>
          </a:p>
          <a:p>
            <a:pPr indent="-317500" lvl="0" marL="457200" rtl="0" algn="l">
              <a:spcBef>
                <a:spcPts val="0"/>
              </a:spcBef>
              <a:spcAft>
                <a:spcPts val="0"/>
              </a:spcAft>
              <a:buSzPts val="1400"/>
              <a:buChar char="●"/>
            </a:pPr>
            <a:r>
              <a:rPr b="1" lang="en-GB">
                <a:latin typeface="Outfit"/>
                <a:ea typeface="Outfit"/>
                <a:cs typeface="Outfit"/>
                <a:sym typeface="Outfit"/>
              </a:rPr>
              <a:t>Registros Educacionais - Pais procurando instituições educacionais credenciadas em sua área para seus filhos e podendo comparar os programas, avaliações e instalações oferecidas por cada uma.</a:t>
            </a:r>
            <a:r>
              <a:rPr lang="en-GB">
                <a:latin typeface="Outfit"/>
                <a:ea typeface="Outfit"/>
                <a:cs typeface="Outfit"/>
                <a:sym typeface="Outfit"/>
              </a:rPr>
              <a:t/>
            </a:r>
            <a:r>
              <a:rPr lang="en-GB">
                <a:latin typeface="Outfit"/>
                <a:ea typeface="Outfit"/>
                <a:cs typeface="Outfit"/>
                <a:sym typeface="Outfit"/>
              </a:rPr>
              <a:t/>
            </a:r>
            <a:endParaRPr>
              <a:latin typeface="Outfit"/>
              <a:ea typeface="Outfit"/>
              <a:cs typeface="Outfit"/>
              <a:sym typeface="Outfit"/>
            </a:endParaRPr>
          </a:p>
          <a:p>
            <a:pPr indent="-317500" lvl="0" marL="457200" rtl="0" algn="l">
              <a:lnSpc>
                <a:spcPct val="115000"/>
              </a:lnSpc>
              <a:spcBef>
                <a:spcPts val="0"/>
              </a:spcBef>
              <a:spcAft>
                <a:spcPts val="0"/>
              </a:spcAft>
              <a:buSzPts val="1400"/>
              <a:buChar char="●"/>
            </a:pPr>
            <a:r>
              <a:rPr b="1" lang="en-GB">
                <a:latin typeface="Outfit"/>
                <a:ea typeface="Outfit"/>
                <a:cs typeface="Outfit"/>
                <a:sym typeface="Outfit"/>
              </a:rPr>
              <a:t>Um Registro de Estudantes que acompanha o progresso acadêmico, facilitando oportunidades de bolsa de estudos para alunos.</a:t>
            </a:r>
            <a:r>
              <a:rPr lang="en-GB">
                <a:latin typeface="Outfit"/>
                <a:ea typeface="Outfit"/>
                <a:cs typeface="Outfit"/>
                <a:sym typeface="Outfit"/>
              </a:rPr>
              <a:t/>
            </a:r>
            <a:endParaRPr>
              <a:latin typeface="Outfit"/>
              <a:ea typeface="Outfit"/>
              <a:cs typeface="Outfit"/>
              <a:sym typeface="Outfit"/>
            </a:endParaRPr>
          </a:p>
          <a:p>
            <a:pPr indent="-317500" lvl="0" marL="457200" rtl="0" algn="l">
              <a:lnSpc>
                <a:spcPct val="115000"/>
              </a:lnSpc>
              <a:spcBef>
                <a:spcPts val="0"/>
              </a:spcBef>
              <a:spcAft>
                <a:spcPts val="0"/>
              </a:spcAft>
              <a:buSzPts val="1400"/>
              <a:buChar char="●"/>
            </a:pPr>
            <a:r>
              <a:rPr b="1" lang="en-GB">
                <a:latin typeface="Outfit"/>
                <a:ea typeface="Outfit"/>
                <a:cs typeface="Outfit"/>
                <a:sym typeface="Outfit"/>
              </a:rPr>
              <a:t>Um Registro Nacional de Identidade que armazena de forma segura as identidades dos cidadãos, simplificando o acesso a serviços públicos e aprimorando a segurança nacional.</a:t>
            </a:r>
            <a:r>
              <a:rPr lang="en-GB">
                <a:latin typeface="Outfit"/>
                <a:ea typeface="Outfit"/>
                <a:cs typeface="Outfit"/>
                <a:sym typeface="Outfit"/>
              </a:rPr>
              <a:t/>
            </a:r>
            <a:endParaRPr>
              <a:latin typeface="Outfit"/>
              <a:ea typeface="Outfit"/>
              <a:cs typeface="Outfit"/>
              <a:sym typeface="Outfit"/>
            </a:endParaRPr>
          </a:p>
          <a:p>
            <a:pPr indent="0" lvl="0" marL="457200" rtl="0" algn="l">
              <a:spcBef>
                <a:spcPts val="120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DPI - Theme">
  <a:themeElements>
    <a:clrScheme name="White">
      <a:dk1>
        <a:srgbClr val="121212"/>
      </a:dk1>
      <a:lt1>
        <a:srgbClr val="EFF2FF"/>
      </a:lt1>
      <a:dk2>
        <a:srgbClr val="EBF6F8"/>
      </a:dk2>
      <a:lt2>
        <a:srgbClr val="FCF3DF"/>
      </a:lt2>
      <a:accent1>
        <a:srgbClr val="6E4AFD"/>
      </a:accent1>
      <a:accent2>
        <a:srgbClr val="40B858"/>
      </a:accent2>
      <a:accent3>
        <a:srgbClr val="FFA06C"/>
      </a:accent3>
      <a:accent4>
        <a:srgbClr val="FED76A"/>
      </a:accent4>
      <a:accent5>
        <a:srgbClr val="6BCAFF"/>
      </a:accent5>
      <a:accent6>
        <a:srgbClr val="EFEFEF"/>
      </a:accent6>
      <a:hlink>
        <a:srgbClr val="000000"/>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DPI - Theme">
  <a:themeElements>
    <a:clrScheme name="White">
      <a:dk1>
        <a:srgbClr val="000000"/>
      </a:dk1>
      <a:lt1>
        <a:srgbClr val="EFF2FF"/>
      </a:lt1>
      <a:dk2>
        <a:srgbClr val="EBF6F8"/>
      </a:dk2>
      <a:lt2>
        <a:srgbClr val="FCF3DF"/>
      </a:lt2>
      <a:accent1>
        <a:srgbClr val="6E4AFD"/>
      </a:accent1>
      <a:accent2>
        <a:srgbClr val="40B858"/>
      </a:accent2>
      <a:accent3>
        <a:srgbClr val="FFA06C"/>
      </a:accent3>
      <a:accent4>
        <a:srgbClr val="FED76A"/>
      </a:accent4>
      <a:accent5>
        <a:srgbClr val="6BCAFF"/>
      </a:accent5>
      <a:accent6>
        <a:srgbClr val="EFEFEF"/>
      </a:accent6>
      <a:hlink>
        <a:srgbClr val="000000"/>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White">
  <a:themeElements>
    <a:clrScheme name="White">
      <a:dk1>
        <a:srgbClr val="121212"/>
      </a:dk1>
      <a:lt1>
        <a:srgbClr val="EFF2FF"/>
      </a:lt1>
      <a:dk2>
        <a:srgbClr val="EBF6F8"/>
      </a:dk2>
      <a:lt2>
        <a:srgbClr val="FCF3DF"/>
      </a:lt2>
      <a:accent1>
        <a:srgbClr val="6E4AFD"/>
      </a:accent1>
      <a:accent2>
        <a:srgbClr val="40B858"/>
      </a:accent2>
      <a:accent3>
        <a:srgbClr val="F57738"/>
      </a:accent3>
      <a:accent4>
        <a:srgbClr val="4A6AFF"/>
      </a:accent4>
      <a:accent5>
        <a:srgbClr val="FAC646"/>
      </a:accent5>
      <a:accent6>
        <a:srgbClr val="41329C"/>
      </a:accent6>
      <a:hlink>
        <a:srgbClr val="121212"/>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